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76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18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9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03" r:id="rId49"/>
    <p:sldId id="302" r:id="rId50"/>
    <p:sldId id="301" r:id="rId51"/>
    <p:sldId id="300" r:id="rId52"/>
    <p:sldId id="299" r:id="rId53"/>
    <p:sldId id="298" r:id="rId54"/>
    <p:sldId id="297" r:id="rId55"/>
    <p:sldId id="296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33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8" r:id="rId112"/>
    <p:sldId id="367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3" r:id="rId127"/>
    <p:sldId id="384" r:id="rId128"/>
    <p:sldId id="385" r:id="rId129"/>
    <p:sldId id="381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22" r:id="rId147"/>
    <p:sldId id="402" r:id="rId148"/>
    <p:sldId id="403" r:id="rId149"/>
    <p:sldId id="423" r:id="rId150"/>
    <p:sldId id="404" r:id="rId151"/>
    <p:sldId id="406" r:id="rId152"/>
    <p:sldId id="407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58" r:id="rId162"/>
    <p:sldId id="459" r:id="rId163"/>
    <p:sldId id="417" r:id="rId164"/>
    <p:sldId id="434" r:id="rId165"/>
    <p:sldId id="435" r:id="rId166"/>
    <p:sldId id="436" r:id="rId167"/>
    <p:sldId id="418" r:id="rId168"/>
    <p:sldId id="437" r:id="rId169"/>
    <p:sldId id="419" r:id="rId170"/>
    <p:sldId id="438" r:id="rId171"/>
    <p:sldId id="439" r:id="rId172"/>
    <p:sldId id="420" r:id="rId173"/>
    <p:sldId id="421" r:id="rId174"/>
    <p:sldId id="408" r:id="rId175"/>
    <p:sldId id="446" r:id="rId176"/>
    <p:sldId id="440" r:id="rId177"/>
    <p:sldId id="441" r:id="rId178"/>
    <p:sldId id="443" r:id="rId179"/>
    <p:sldId id="444" r:id="rId180"/>
    <p:sldId id="442" r:id="rId181"/>
    <p:sldId id="445" r:id="rId182"/>
    <p:sldId id="447" r:id="rId183"/>
    <p:sldId id="448" r:id="rId184"/>
    <p:sldId id="449" r:id="rId185"/>
    <p:sldId id="450" r:id="rId186"/>
    <p:sldId id="451" r:id="rId187"/>
    <p:sldId id="452" r:id="rId188"/>
    <p:sldId id="453" r:id="rId189"/>
    <p:sldId id="454" r:id="rId190"/>
    <p:sldId id="457" r:id="rId191"/>
    <p:sldId id="295" r:id="rId19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ko-KR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그림을 추가하려면 아이콘을 클릭하십시오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B9D91B8D-FA5E-4AEA-AE10-2D0B0F56233E}" type="datetimeFigureOut">
              <a:rPr lang="ko-KR" altLang="en-US" smtClean="0"/>
              <a:pPr/>
              <a:t>2017-11-23</a:t>
            </a:fld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54864" algn="r" rtl="0" eaLnBrk="1" latinLnBrk="1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1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1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9.bin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0.bin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1.bin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UNITY REPORT</a:t>
            </a:r>
            <a:br>
              <a:rPr lang="en-US" altLang="ko-KR" dirty="0" smtClean="0"/>
            </a:br>
            <a:r>
              <a:rPr lang="en-US" altLang="ko-KR" dirty="0" smtClean="0"/>
              <a:t>Tanks-Tutorial</a:t>
            </a:r>
            <a:br>
              <a:rPr lang="en-US" altLang="ko-KR" dirty="0" smtClean="0"/>
            </a:br>
            <a:r>
              <a:rPr lang="en-US" altLang="ko-KR" dirty="0" smtClean="0"/>
              <a:t>(ver. 2017.2.0f3)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23728" y="4628728"/>
            <a:ext cx="6560234" cy="1752600"/>
          </a:xfrm>
        </p:spPr>
        <p:txBody>
          <a:bodyPr/>
          <a:lstStyle/>
          <a:p>
            <a:r>
              <a:rPr lang="en-US" altLang="ko-KR" dirty="0" smtClean="0"/>
              <a:t>2013651093</a:t>
            </a:r>
          </a:p>
          <a:p>
            <a:r>
              <a:rPr lang="ko-KR" altLang="en-US" dirty="0" smtClean="0"/>
              <a:t>윤성준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273076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556792"/>
            <a:ext cx="4339112" cy="357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3419872" y="2708920"/>
            <a:ext cx="720080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407707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Environment Lighting – Source – Skybox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Ambient Color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483E71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(2017.2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</a:p>
          <a:p>
            <a:pPr marL="342900" indent="-342900"/>
            <a:r>
              <a:rPr lang="en-US" altLang="ko-KR" dirty="0" smtClean="0"/>
              <a:t>	※ R:72 G:62 B:113 (5.3</a:t>
            </a:r>
            <a:r>
              <a:rPr lang="ko-KR" altLang="en-US" dirty="0" smtClean="0"/>
              <a:t>이하 버전</a:t>
            </a:r>
            <a:r>
              <a:rPr lang="en-US" altLang="ko-KR" dirty="0" smtClean="0"/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2924944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20272" y="2420888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08104" y="458112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>
            <a:off x="3419872" y="4689140"/>
            <a:ext cx="2088232" cy="82809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1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175760" cy="435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55576" y="2924944"/>
            <a:ext cx="40324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9632" y="2924944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New Text </a:t>
            </a:r>
            <a:r>
              <a:rPr lang="ko-KR" altLang="en-US" sz="1500" dirty="0" smtClean="0">
                <a:solidFill>
                  <a:schemeClr val="bg1"/>
                </a:solidFill>
              </a:rPr>
              <a:t>→ </a:t>
            </a:r>
            <a:r>
              <a:rPr lang="en-US" altLang="ko-KR" sz="1500" dirty="0" smtClean="0">
                <a:solidFill>
                  <a:schemeClr val="bg1"/>
                </a:solidFill>
              </a:rPr>
              <a:t>TANKS!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501008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932040" y="350100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876256" y="2564904"/>
            <a:ext cx="86409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2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03945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411760" y="4437112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87824" y="443711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95736" y="5157192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95736" y="544522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95736" y="5589240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860032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625216"/>
            <a:ext cx="2376264" cy="457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835696" y="4365104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5696" y="5085184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5696" y="5301208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③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5696" y="5517232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④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3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844824"/>
            <a:ext cx="2202180" cy="32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229200"/>
            <a:ext cx="407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420888"/>
            <a:ext cx="4175760" cy="208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932040" y="32849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556792"/>
            <a:ext cx="2411820" cy="464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195736" y="3933056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96336" y="4509120"/>
            <a:ext cx="4320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11760" y="52292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95736" y="4077072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2"/>
            <a:endCxn id="11" idx="0"/>
          </p:cNvCxnSpPr>
          <p:nvPr/>
        </p:nvCxnSpPr>
        <p:spPr>
          <a:xfrm>
            <a:off x="3023828" y="4293096"/>
            <a:ext cx="468052" cy="93610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5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7414260" cy="272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43608" y="263691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24128" y="4365104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24128" y="3501008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5576" y="2529771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6096" y="4293096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6096" y="3429000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③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0152" y="4257963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1 </a:t>
            </a:r>
            <a:r>
              <a:rPr lang="ko-KR" altLang="en-US" sz="1500" dirty="0" smtClean="0">
                <a:solidFill>
                  <a:schemeClr val="bg1"/>
                </a:solidFill>
              </a:rPr>
              <a:t>→ </a:t>
            </a:r>
            <a:r>
              <a:rPr lang="en-US" altLang="ko-KR" sz="1500" dirty="0" smtClean="0">
                <a:solidFill>
                  <a:schemeClr val="bg1"/>
                </a:solidFill>
              </a:rPr>
              <a:t>0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2240" y="3429000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C# Script </a:t>
            </a:r>
            <a:r>
              <a:rPr lang="ko-KR" altLang="en-US" sz="1500" dirty="0" smtClean="0">
                <a:solidFill>
                  <a:schemeClr val="bg1"/>
                </a:solidFill>
              </a:rPr>
              <a:t>열기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6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924944"/>
            <a:ext cx="8336317" cy="23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293096"/>
            <a:ext cx="83343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5400000">
            <a:off x="4228784" y="355619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7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0888"/>
            <a:ext cx="322326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11560" y="256490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2780928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420888"/>
            <a:ext cx="324036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4139952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494116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GameManager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20072" y="3933056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84168" y="4509120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8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518963"/>
            <a:ext cx="2592288" cy="506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419872" y="2780928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4005064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5" idx="2"/>
          </p:cNvCxnSpPr>
          <p:nvPr/>
        </p:nvCxnSpPr>
        <p:spPr>
          <a:xfrm flipH="1" flipV="1">
            <a:off x="3779912" y="2924944"/>
            <a:ext cx="1224136" cy="10801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91880" y="6453336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35896" y="314096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9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3"/>
            <a:ext cx="6120680" cy="521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508104" y="3573016"/>
            <a:ext cx="19442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71800" y="4653136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5" idx="1"/>
          </p:cNvCxnSpPr>
          <p:nvPr/>
        </p:nvCxnSpPr>
        <p:spPr>
          <a:xfrm flipV="1">
            <a:off x="3203848" y="3645024"/>
            <a:ext cx="2304256" cy="100811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08104" y="3429000"/>
            <a:ext cx="19442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508104" y="3284984"/>
            <a:ext cx="19442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763688" y="2636912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7" idx="3"/>
          </p:cNvCxnSpPr>
          <p:nvPr/>
        </p:nvCxnSpPr>
        <p:spPr>
          <a:xfrm>
            <a:off x="2123728" y="2708920"/>
            <a:ext cx="3384376" cy="7920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691680" y="1988840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13" idx="1"/>
          </p:cNvCxnSpPr>
          <p:nvPr/>
        </p:nvCxnSpPr>
        <p:spPr>
          <a:xfrm>
            <a:off x="2267744" y="2060848"/>
            <a:ext cx="3240360" cy="129614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50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4175760" cy="355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339400" y="4368011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51368" y="4296003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424" y="4296003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0 </a:t>
            </a:r>
            <a:r>
              <a:rPr lang="ko-KR" altLang="en-US" sz="1500" dirty="0" smtClean="0">
                <a:solidFill>
                  <a:schemeClr val="bg1"/>
                </a:solidFill>
              </a:rPr>
              <a:t>→ </a:t>
            </a:r>
            <a:r>
              <a:rPr lang="en-US" altLang="ko-KR" sz="1500" dirty="0" smtClean="0">
                <a:solidFill>
                  <a:schemeClr val="bg1"/>
                </a:solidFill>
              </a:rPr>
              <a:t>2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39400" y="4728051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51368" y="4656043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076056" y="37890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772816"/>
            <a:ext cx="2285335" cy="439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7596336" y="4581128"/>
            <a:ext cx="36004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274809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195736" y="5877272"/>
            <a:ext cx="115212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23728" y="602128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Click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707904" y="2996952"/>
            <a:ext cx="1017622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996952"/>
            <a:ext cx="32670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4175760" cy="355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339752" y="5229200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51720" y="5157192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③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076056" y="37890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844824"/>
            <a:ext cx="2023406" cy="389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7380312" y="4293096"/>
            <a:ext cx="36004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5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8333638" cy="3999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83568" y="2924944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8144" y="5085184"/>
            <a:ext cx="26642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  <a:endCxn id="8" idx="0"/>
          </p:cNvCxnSpPr>
          <p:nvPr/>
        </p:nvCxnSpPr>
        <p:spPr>
          <a:xfrm>
            <a:off x="1547664" y="2996952"/>
            <a:ext cx="5652628" cy="20882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83568" y="3068960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24" idx="0"/>
          </p:cNvCxnSpPr>
          <p:nvPr/>
        </p:nvCxnSpPr>
        <p:spPr>
          <a:xfrm>
            <a:off x="1547664" y="3140968"/>
            <a:ext cx="5652628" cy="252028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68144" y="5661248"/>
            <a:ext cx="26642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52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628800"/>
            <a:ext cx="4104456" cy="470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932040" y="6187432"/>
            <a:ext cx="10801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60232" y="2803056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두 </a:t>
            </a:r>
            <a:r>
              <a:rPr lang="en-US" altLang="ko-KR" sz="1500" dirty="0" smtClean="0">
                <a:solidFill>
                  <a:schemeClr val="bg1"/>
                </a:solidFill>
              </a:rPr>
              <a:t>Script </a:t>
            </a:r>
            <a:r>
              <a:rPr lang="ko-KR" altLang="en-US" sz="1500" dirty="0" smtClean="0">
                <a:solidFill>
                  <a:schemeClr val="bg1"/>
                </a:solidFill>
              </a:rPr>
              <a:t>모두 열기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0232" y="2299000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700808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GameManager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TankManager</a:t>
            </a:r>
            <a:r>
              <a:rPr lang="ko-KR" altLang="en-US" dirty="0" smtClean="0"/>
              <a:t>도 위의 방법과 똑같이 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 넣는다</a:t>
            </a:r>
            <a:endParaRPr lang="en-US" altLang="ko-KR" dirty="0" smtClean="0"/>
          </a:p>
        </p:txBody>
      </p:sp>
      <p:graphicFrame>
        <p:nvGraphicFramePr>
          <p:cNvPr id="152579" name="Object 3"/>
          <p:cNvGraphicFramePr>
            <a:graphicFrameLocks noChangeAspect="1"/>
          </p:cNvGraphicFramePr>
          <p:nvPr/>
        </p:nvGraphicFramePr>
        <p:xfrm>
          <a:off x="755576" y="4581128"/>
          <a:ext cx="979488" cy="438150"/>
        </p:xfrm>
        <a:graphic>
          <a:graphicData uri="http://schemas.openxmlformats.org/presentationml/2006/ole">
            <p:oleObj spid="_x0000_s152579" name="포장기 셸 개체" showAsIcon="1" r:id="rId4" imgW="980280" imgH="437400" progId="Package">
              <p:embed/>
            </p:oleObj>
          </a:graphicData>
        </a:graphic>
      </p:graphicFrame>
      <p:graphicFrame>
        <p:nvGraphicFramePr>
          <p:cNvPr id="152580" name="Object 4"/>
          <p:cNvGraphicFramePr>
            <a:graphicFrameLocks noChangeAspect="1"/>
          </p:cNvGraphicFramePr>
          <p:nvPr/>
        </p:nvGraphicFramePr>
        <p:xfrm>
          <a:off x="1835696" y="4581128"/>
          <a:ext cx="922337" cy="438150"/>
        </p:xfrm>
        <a:graphic>
          <a:graphicData uri="http://schemas.openxmlformats.org/presentationml/2006/ole">
            <p:oleObj spid="_x0000_s152580" name="포장기 셸 개체" showAsIcon="1" r:id="rId5" imgW="92232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3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870" y="2632869"/>
            <a:ext cx="741426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076056" y="4437112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72816"/>
            <a:ext cx="4175760" cy="435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32040" y="292494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92080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55776" y="4149080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700808"/>
            <a:ext cx="2088232" cy="4393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948264" y="2564904"/>
            <a:ext cx="79208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00431"/>
            <a:ext cx="3227304" cy="434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5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1628800"/>
            <a:ext cx="321564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195736" y="1916832"/>
            <a:ext cx="1656184" cy="3888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67744" y="4941168"/>
            <a:ext cx="15121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오른쪽 클릭 </a:t>
            </a:r>
            <a:r>
              <a:rPr lang="en-US" altLang="ko-KR" sz="1500" dirty="0" smtClean="0">
                <a:solidFill>
                  <a:schemeClr val="bg1"/>
                </a:solidFill>
              </a:rPr>
              <a:t>– Create – Folder – AudioMixers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283968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602128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AudioMixers </a:t>
            </a:r>
            <a:r>
              <a:rPr lang="ko-KR" altLang="en-US" dirty="0" smtClean="0"/>
              <a:t>폴더가 없을 시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7092280" y="2780928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6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772816"/>
            <a:ext cx="3215640" cy="432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660232" y="2276872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AudioMixers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Create – Audio Mixer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Name : MainMix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5140" y="2335689"/>
            <a:ext cx="3093720" cy="314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059832" y="234888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59832" y="5229200"/>
            <a:ext cx="30243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30" y="2072799"/>
            <a:ext cx="7139940" cy="3672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15816" y="3717032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39952" y="5301208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Music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6056" y="5301208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SFX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5301208"/>
            <a:ext cx="864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Driving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5805264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2017.2 </a:t>
            </a:r>
            <a:r>
              <a:rPr lang="ko-KR" altLang="en-US" dirty="0" smtClean="0"/>
              <a:t>버전에서는 </a:t>
            </a:r>
            <a:r>
              <a:rPr lang="en-US" altLang="ko-KR" dirty="0" smtClean="0"/>
              <a:t>Groups</a:t>
            </a:r>
            <a:r>
              <a:rPr lang="ko-KR" altLang="en-US" dirty="0" smtClean="0"/>
              <a:t>를 추가할 때 이름을 바로 바꾸지 못함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9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649522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602128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5656" y="4437112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16216" y="2996952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804248" y="350100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1520" y="623731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Prefabs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Tank </a:t>
            </a:r>
            <a:r>
              <a:rPr lang="ko-KR" altLang="en-US" dirty="0" smtClean="0"/>
              <a:t>눌린 다음부터 </a:t>
            </a:r>
            <a:r>
              <a:rPr lang="en-US" altLang="ko-KR" dirty="0" smtClean="0"/>
              <a:t>Audio Mixer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Groups </a:t>
            </a:r>
            <a:r>
              <a:rPr lang="ko-KR" altLang="en-US" dirty="0" smtClean="0"/>
              <a:t>이름을 바꿀 수 있다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211960" y="2492896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첫 번째 </a:t>
            </a:r>
            <a:r>
              <a:rPr lang="en-US" altLang="ko-KR" sz="1500" dirty="0" smtClean="0">
                <a:solidFill>
                  <a:schemeClr val="bg1"/>
                </a:solidFill>
              </a:rPr>
              <a:t>Audio Source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6752" y="2204864"/>
            <a:ext cx="1464419" cy="308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12976"/>
            <a:ext cx="3108960" cy="60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55576" y="3717032"/>
            <a:ext cx="115212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386104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Click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276872"/>
            <a:ext cx="3510914" cy="252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660232" y="4581128"/>
            <a:ext cx="115212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88224" y="47251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Click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88224" y="2996952"/>
            <a:ext cx="21602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699792" y="4869160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Position X:-43 Y:42 Z:-25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Rotation X:40 Y:60 Z:0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Projection - Orthoqraphic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3995936" y="3284984"/>
            <a:ext cx="1017622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0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00036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283968" y="328498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860032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2780928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두 번째 </a:t>
            </a:r>
            <a:r>
              <a:rPr lang="en-US" altLang="ko-KR" sz="1500" dirty="0" smtClean="0">
                <a:solidFill>
                  <a:schemeClr val="bg1"/>
                </a:solidFill>
              </a:rPr>
              <a:t>Audio Source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700808"/>
            <a:ext cx="2073231" cy="436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1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648854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876256" y="350100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9552" y="6093296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63688" y="4365104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60232" y="2924944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132856"/>
            <a:ext cx="1430195" cy="300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2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4175760" cy="435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5076056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15616" y="1916832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2000" y="3068960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2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916832"/>
            <a:ext cx="1872208" cy="393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3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647611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876256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7544" y="6021288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4725144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60232" y="2852936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132856"/>
            <a:ext cx="1498644" cy="3153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4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220" y="2080419"/>
            <a:ext cx="714756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788024" y="335699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88224" y="357301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5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220" y="1901349"/>
            <a:ext cx="7147560" cy="401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211960" y="486916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11960" y="551723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6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30" y="2068989"/>
            <a:ext cx="7139940" cy="3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076056" y="522920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5445224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7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708920"/>
            <a:ext cx="4175760" cy="242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123728" y="4869160"/>
            <a:ext cx="20162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23728" y="4365104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924944"/>
            <a:ext cx="3473949" cy="172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316416" y="4509120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04248" y="4293096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788024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700808"/>
            <a:ext cx="4038731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8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492896"/>
            <a:ext cx="3200400" cy="214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779912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1560" y="4509120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342900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84368" y="4869160"/>
            <a:ext cx="64807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4725144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Threshold : -45.10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Ratio : 250.00%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smtClean="0"/>
              <a:t>Attack Time : 0.00ms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420888"/>
            <a:ext cx="3744416" cy="3287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(Timer)</a:t>
            </a:r>
            <a:endParaRPr lang="ko-KR" altLang="en-US" dirty="0"/>
          </a:p>
        </p:txBody>
      </p:sp>
      <p:pic>
        <p:nvPicPr>
          <p:cNvPr id="11366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7" y="2418826"/>
            <a:ext cx="3528391" cy="318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4139952" y="39330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004048" y="270892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28184" y="414908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76256" y="4149080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00192" y="508518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544" y="270892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9672" y="3501008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35696" y="407707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11760" y="407707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348880"/>
            <a:ext cx="3296167" cy="1077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923928" y="2636912"/>
            <a:ext cx="566554" cy="3600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484784"/>
            <a:ext cx="3912139" cy="27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7092280" y="2492896"/>
            <a:ext cx="1368152" cy="7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91680" y="4437112"/>
            <a:ext cx="6984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Clear Flags – Skybox – Solid Color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Background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 R:80 G:60 B:50 A:5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503C3205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Save Scene (Ctrl + s)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68144" y="3212976"/>
            <a:ext cx="21602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80112" y="378904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5832140" y="3933056"/>
            <a:ext cx="1476164" cy="10801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691680" y="2852936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91680" y="2492896"/>
            <a:ext cx="20162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(Timer)</a:t>
            </a:r>
            <a:endParaRPr lang="ko-KR" altLang="en-US" dirty="0"/>
          </a:p>
        </p:txBody>
      </p:sp>
      <p:pic>
        <p:nvPicPr>
          <p:cNvPr id="177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4185842"/>
            <a:ext cx="4585229" cy="234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1800000">
            <a:off x="4240613" y="3754313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84784"/>
            <a:ext cx="4176464" cy="2143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(Timer)</a:t>
            </a:r>
            <a:endParaRPr lang="ko-KR" altLang="en-US" dirty="0"/>
          </a:p>
        </p:txBody>
      </p:sp>
      <p:pic>
        <p:nvPicPr>
          <p:cNvPr id="178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348880"/>
            <a:ext cx="7680960" cy="169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95656" y="3866609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64208" y="3866609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9592" y="450912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GameManger Script</a:t>
            </a:r>
            <a:r>
              <a:rPr lang="ko-KR" altLang="en-US" dirty="0" smtClean="0"/>
              <a:t>열기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(Timer)</a:t>
            </a:r>
            <a:endParaRPr lang="ko-KR" altLang="en-US" dirty="0"/>
          </a:p>
        </p:txBody>
      </p:sp>
      <p:pic>
        <p:nvPicPr>
          <p:cNvPr id="179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77938"/>
            <a:ext cx="8229600" cy="3862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71600" y="3429000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15616" y="5589240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(Timer)</a:t>
            </a:r>
            <a:endParaRPr lang="ko-KR" altLang="en-US" dirty="0"/>
          </a:p>
        </p:txBody>
      </p:sp>
      <p:pic>
        <p:nvPicPr>
          <p:cNvPr id="180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4588"/>
            <a:ext cx="8229600" cy="37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43608" y="2348880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2780928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30120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87761"/>
            <a:ext cx="8229600" cy="224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(Timer)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64088" y="3356992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573016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(Timer 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82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368185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293096"/>
            <a:ext cx="366932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628800"/>
            <a:ext cx="3672408" cy="179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4211960" y="256490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 rot="5400000">
            <a:off x="6516216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4355976" y="50851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22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293096"/>
            <a:ext cx="3989323" cy="18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1916832"/>
            <a:ext cx="46101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게임종료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148064" y="3212976"/>
            <a:ext cx="338437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9552" y="1916832"/>
            <a:ext cx="33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Application.LoadLevel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new level</a:t>
            </a:r>
            <a:r>
              <a:rPr lang="ko-KR" altLang="en-US" dirty="0" smtClean="0"/>
              <a:t>의 모든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하는  것이기 때문에 </a:t>
            </a:r>
            <a:r>
              <a:rPr lang="en-US" altLang="ko-KR" dirty="0" smtClean="0"/>
              <a:t>Tanks! Tutorial</a:t>
            </a:r>
            <a:r>
              <a:rPr lang="ko-KR" altLang="en-US" dirty="0" smtClean="0"/>
              <a:t>에서는 한 쪽이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번을 이겨도 끝나지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다시 </a:t>
            </a:r>
            <a:r>
              <a:rPr lang="en-US" altLang="ko-KR" dirty="0" smtClean="0"/>
              <a:t>Round1</a:t>
            </a:r>
            <a:r>
              <a:rPr lang="ko-KR" altLang="en-US" dirty="0" smtClean="0"/>
              <a:t>부터 시작됩니다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Round5</a:t>
            </a:r>
            <a:r>
              <a:rPr lang="ko-KR" altLang="en-US" dirty="0" smtClean="0"/>
              <a:t>에서 승자가 정해지고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게임을 종료하기 위해 </a:t>
            </a:r>
            <a:r>
              <a:rPr lang="en-US" altLang="ko-KR" dirty="0" smtClean="0"/>
              <a:t>LoadLevel</a:t>
            </a:r>
            <a:r>
              <a:rPr lang="ko-KR" altLang="en-US" dirty="0" smtClean="0"/>
              <a:t>대신 </a:t>
            </a:r>
            <a:r>
              <a:rPr lang="en-US" altLang="ko-KR" dirty="0" smtClean="0"/>
              <a:t>Quit</a:t>
            </a:r>
            <a:r>
              <a:rPr lang="ko-KR" altLang="en-US" dirty="0" smtClean="0"/>
              <a:t>를 사용하면 게임이 종료됩니다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 </a:t>
            </a:r>
            <a:r>
              <a:rPr lang="en-US" altLang="ko-KR" dirty="0" smtClean="0"/>
              <a:t>(Loding Scene)</a:t>
            </a:r>
            <a:endParaRPr lang="ko-KR" altLang="en-US" dirty="0"/>
          </a:p>
        </p:txBody>
      </p:sp>
      <p:pic>
        <p:nvPicPr>
          <p:cNvPr id="177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844824"/>
            <a:ext cx="52959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916832"/>
            <a:ext cx="2592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</a:t>
            </a:r>
            <a:r>
              <a:rPr lang="ko-KR" altLang="en-US" dirty="0" smtClean="0"/>
              <a:t>마우스 오른쪽 </a:t>
            </a:r>
            <a:r>
              <a:rPr lang="en-US" altLang="ko-KR" dirty="0" smtClean="0"/>
              <a:t>– Create – Scene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Loding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Loding Scene </a:t>
            </a:r>
            <a:r>
              <a:rPr lang="ko-KR" altLang="en-US" dirty="0" smtClean="0"/>
              <a:t>열기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47864" y="566124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23928" y="1844824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192" y="3068960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 </a:t>
            </a:r>
            <a:r>
              <a:rPr lang="en-US" altLang="ko-KR" dirty="0" smtClean="0"/>
              <a:t>(Loding Scene)</a:t>
            </a:r>
            <a:endParaRPr lang="ko-KR" altLang="en-US" dirty="0"/>
          </a:p>
        </p:txBody>
      </p:sp>
      <p:pic>
        <p:nvPicPr>
          <p:cNvPr id="178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3208020" cy="207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847418" y="2328917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5530" y="2256909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9174" y="1700808"/>
            <a:ext cx="3688385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076056" y="3933056"/>
            <a:ext cx="19442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20272" y="414908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04048" y="1844824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139952" y="256490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 rot="9900000">
            <a:off x="4163674" y="4354071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81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221088"/>
            <a:ext cx="3122506" cy="200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971600" y="494116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91680" y="515719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Rename : Background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 </a:t>
            </a:r>
            <a:r>
              <a:rPr lang="en-US" altLang="ko-KR" dirty="0" smtClean="0"/>
              <a:t>(Loding Scene)</a:t>
            </a:r>
            <a:endParaRPr lang="ko-KR" altLang="en-US" dirty="0"/>
          </a:p>
        </p:txBody>
      </p:sp>
      <p:pic>
        <p:nvPicPr>
          <p:cNvPr id="179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4175760" cy="42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2492896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772816"/>
            <a:ext cx="31242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8172400" y="4725144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932040" y="335699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3645024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Alt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556791"/>
            <a:ext cx="2304256" cy="5019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139952" y="5301208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7" idx="0"/>
          </p:cNvCxnSpPr>
          <p:nvPr/>
        </p:nvCxnSpPr>
        <p:spPr>
          <a:xfrm flipH="1" flipV="1">
            <a:off x="4283968" y="2132856"/>
            <a:ext cx="1044116" cy="396044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076056" y="6093296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39952" y="249289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1700808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Models – Tank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Hierarchy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Drag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0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4107180" cy="428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48926" y="2353697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85030" y="5378033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25190" y="5810081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860032" y="335699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2564904"/>
            <a:ext cx="2791803" cy="179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5940152" y="3356992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16216" y="3429000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Rename : Logo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1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772816"/>
            <a:ext cx="24765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580112" y="1772816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80112" y="3140968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552" y="1916832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Assets – Import New Asset... – image</a:t>
            </a:r>
            <a:r>
              <a:rPr lang="ko-KR" altLang="en-US" dirty="0" smtClean="0"/>
              <a:t>파일 불러오기 </a:t>
            </a:r>
            <a:r>
              <a:rPr lang="en-US" altLang="ko-KR" dirty="0" smtClean="0"/>
              <a:t>(png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2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4112" y="1646238"/>
            <a:ext cx="563577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051720" y="2348880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15816" y="5661248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36096" y="3789040"/>
            <a:ext cx="20162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7" idx="1"/>
          </p:cNvCxnSpPr>
          <p:nvPr/>
        </p:nvCxnSpPr>
        <p:spPr>
          <a:xfrm flipV="1">
            <a:off x="3275856" y="3861048"/>
            <a:ext cx="2160240" cy="190821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79912" y="450912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1916832"/>
            <a:ext cx="4175760" cy="409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83570" y="2629917"/>
            <a:ext cx="259228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1988840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 X, Pos Y, Pos Z : 0, 0, 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Width,</a:t>
            </a:r>
            <a:r>
              <a:rPr lang="ko-KR" altLang="en-US" dirty="0" smtClean="0"/>
              <a:t> </a:t>
            </a:r>
            <a:r>
              <a:rPr lang="en-US" altLang="ko-KR" dirty="0" smtClean="0"/>
              <a:t>Height : 500, 500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4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988840"/>
            <a:ext cx="3794760" cy="382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381148" y="2629153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01228" y="5581481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13396" y="5581481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552" y="1916832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Canvas – </a:t>
            </a:r>
            <a:r>
              <a:rPr lang="ko-KR" altLang="en-US" dirty="0" smtClean="0"/>
              <a:t>마우스 오른쪽 </a:t>
            </a:r>
            <a:r>
              <a:rPr lang="en-US" altLang="ko-KR" dirty="0" smtClean="0"/>
              <a:t>– UI – Text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Name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700808"/>
            <a:ext cx="4175760" cy="435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27984" y="2996952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1844824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Text</a:t>
            </a:r>
            <a:r>
              <a:rPr lang="ko-KR" altLang="en-US" dirty="0" smtClean="0"/>
              <a:t>는 임의로 변경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Font Size : 40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Horizontal OverFlow : Overflow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 smtClean="0"/>
              <a:t>Vertical OverFlow : Overflow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40152" y="3933056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8144" y="4941168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2539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175760" cy="42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39200" y="2630299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23376" y="5078571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39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2276872"/>
            <a:ext cx="2809285" cy="321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7524328" y="4365104"/>
            <a:ext cx="57606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076056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32040" y="3861048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Alt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6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556792"/>
            <a:ext cx="5128260" cy="208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5400000">
            <a:off x="4156776" y="38442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6016" y="3789040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위치는 임의 변경</a:t>
            </a:r>
            <a:endParaRPr lang="ko-KR" altLang="en-US" sz="1500" b="1" dirty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3" y="4293096"/>
            <a:ext cx="506576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7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556792"/>
            <a:ext cx="5113020" cy="208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3717032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Name</a:t>
            </a:r>
            <a:r>
              <a:rPr lang="ko-KR" altLang="en-US" dirty="0" smtClean="0"/>
              <a:t>만드는 것처럼 똑같이 </a:t>
            </a:r>
            <a:r>
              <a:rPr lang="en-US" altLang="ko-KR" dirty="0" smtClean="0"/>
              <a:t>Canvas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Text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Uinty Report</a:t>
            </a:r>
            <a:r>
              <a:rPr lang="ko-KR" altLang="en-US" dirty="0" smtClean="0"/>
              <a:t>로 수정하고</a:t>
            </a:r>
            <a:r>
              <a:rPr lang="en-US" altLang="ko-KR" dirty="0" smtClean="0"/>
              <a:t>, Font Size 40, Horizontal,Vertical OverFlow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OverFlow</a:t>
            </a:r>
            <a:r>
              <a:rPr lang="ko-KR" altLang="en-US" dirty="0" smtClean="0"/>
              <a:t>로 바꾼다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2348880"/>
            <a:ext cx="2620336" cy="299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2549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72816"/>
            <a:ext cx="4183380" cy="42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39200" y="2630299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91680" y="4221088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48264" y="3429000"/>
            <a:ext cx="43204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004048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3861048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Alt</a:t>
            </a:r>
            <a:endParaRPr lang="ko-KR" altLang="en-US" sz="1500" dirty="0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6965088" y="56444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36096" y="60932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Logo </a:t>
            </a:r>
            <a:r>
              <a:rPr lang="ko-KR" altLang="en-US" dirty="0" smtClean="0"/>
              <a:t>위에 임의의 위치로 이동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2"/>
            <a:ext cx="6995160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835696" y="234888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08304" y="1988840"/>
            <a:ext cx="12961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36296" y="3429000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4077072"/>
            <a:ext cx="47053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084168" y="5517232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1520" y="4100879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Hierarchy – Tank – Inspector – Layer – Player – No, this object only (</a:t>
            </a:r>
            <a:r>
              <a:rPr lang="ko-KR" altLang="en-US" dirty="0" smtClean="0"/>
              <a:t>탱크 이외의 것은 폭파 되지 않도록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8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772816"/>
            <a:ext cx="5608320" cy="398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131840" y="5589240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95936" y="1772816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72200" y="2060848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5536" y="1844824"/>
            <a:ext cx="2592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Create – C# Script</a:t>
            </a:r>
            <a:r>
              <a:rPr lang="ko-KR" altLang="en-US" dirty="0" smtClean="0"/>
              <a:t>를 만든다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Logo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188420" name="Object 4"/>
          <p:cNvGraphicFramePr>
            <a:graphicFrameLocks noChangeAspect="1"/>
          </p:cNvGraphicFramePr>
          <p:nvPr/>
        </p:nvGraphicFramePr>
        <p:xfrm>
          <a:off x="827584" y="3861048"/>
          <a:ext cx="438150" cy="438150"/>
        </p:xfrm>
        <a:graphic>
          <a:graphicData uri="http://schemas.openxmlformats.org/presentationml/2006/ole">
            <p:oleObj spid="_x0000_s188420" name="포장기 셸 개체" showAsIcon="1" r:id="rId4" imgW="43848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9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628800"/>
            <a:ext cx="559563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345479" y="5787826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37367" y="2619474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65759" y="3123530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0"/>
            <a:endCxn id="6" idx="2"/>
          </p:cNvCxnSpPr>
          <p:nvPr/>
        </p:nvCxnSpPr>
        <p:spPr>
          <a:xfrm flipH="1" flipV="1">
            <a:off x="3697407" y="2835498"/>
            <a:ext cx="864096" cy="295232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37367" y="391561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844824"/>
            <a:ext cx="280831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500" dirty="0" smtClean="0"/>
              <a:t>Logo C# Script</a:t>
            </a:r>
            <a:r>
              <a:rPr lang="ko-KR" altLang="en-US" sz="1500" dirty="0" smtClean="0"/>
              <a:t>를 </a:t>
            </a:r>
            <a:r>
              <a:rPr lang="en-US" altLang="ko-KR" sz="1500" dirty="0" smtClean="0"/>
              <a:t>EventSystem</a:t>
            </a:r>
            <a:r>
              <a:rPr lang="ko-KR" altLang="en-US" sz="1500" dirty="0" smtClean="0"/>
              <a:t>에 </a:t>
            </a:r>
            <a:r>
              <a:rPr lang="en-US" altLang="ko-KR" sz="1500" dirty="0" smtClean="0"/>
              <a:t>Drag &amp; Drop</a:t>
            </a:r>
          </a:p>
          <a:p>
            <a:pPr marL="342900" indent="-342900">
              <a:buAutoNum type="arabicPeriod"/>
            </a:pPr>
            <a:endParaRPr lang="en-US" altLang="ko-KR" sz="1500" dirty="0" smtClean="0"/>
          </a:p>
          <a:p>
            <a:pPr marL="342900" indent="-342900">
              <a:buAutoNum type="arabicPeriod"/>
            </a:pPr>
            <a:r>
              <a:rPr lang="en-US" altLang="ko-KR" sz="1500" dirty="0" smtClean="0"/>
              <a:t>Horizontal </a:t>
            </a:r>
            <a:r>
              <a:rPr lang="ko-KR" altLang="en-US" sz="1500" dirty="0" smtClean="0"/>
              <a:t>→ </a:t>
            </a:r>
            <a:r>
              <a:rPr lang="en-US" altLang="ko-KR" sz="1500" dirty="0" smtClean="0"/>
              <a:t>HorizontalUI</a:t>
            </a:r>
          </a:p>
          <a:p>
            <a:pPr marL="342900" indent="-342900">
              <a:buAutoNum type="arabicPeriod"/>
            </a:pPr>
            <a:endParaRPr lang="en-US" altLang="ko-KR" sz="1500" dirty="0" smtClean="0"/>
          </a:p>
          <a:p>
            <a:pPr marL="342900" indent="-342900">
              <a:buAutoNum type="arabicPeriod"/>
            </a:pPr>
            <a:r>
              <a:rPr lang="en-US" altLang="ko-KR" sz="1500" dirty="0" smtClean="0"/>
              <a:t>Vertical </a:t>
            </a:r>
            <a:r>
              <a:rPr lang="ko-KR" altLang="en-US" sz="1500" dirty="0" smtClean="0"/>
              <a:t>→ </a:t>
            </a:r>
            <a:r>
              <a:rPr lang="en-US" altLang="ko-KR" sz="1500" dirty="0" smtClean="0"/>
              <a:t>VerticalUI</a:t>
            </a:r>
          </a:p>
          <a:p>
            <a:pPr marL="342900" indent="-342900"/>
            <a:endParaRPr lang="en-US" altLang="ko-KR" sz="1500" dirty="0" smtClean="0"/>
          </a:p>
          <a:p>
            <a:pPr marL="342900" indent="-342900"/>
            <a:r>
              <a:rPr lang="en-US" altLang="ko-KR" sz="1500" dirty="0" smtClean="0"/>
              <a:t>(※ </a:t>
            </a:r>
            <a:r>
              <a:rPr lang="ko-KR" altLang="en-US" sz="1500" dirty="0" smtClean="0"/>
              <a:t>슬라이드 </a:t>
            </a:r>
            <a:r>
              <a:rPr lang="en-US" altLang="ko-KR" sz="1500" dirty="0" smtClean="0"/>
              <a:t>40</a:t>
            </a:r>
            <a:r>
              <a:rPr lang="ko-KR" altLang="en-US" sz="1500" dirty="0" smtClean="0"/>
              <a:t>을 보면 뒤에 </a:t>
            </a:r>
            <a:r>
              <a:rPr lang="en-US" altLang="ko-KR" sz="1500" dirty="0" smtClean="0"/>
              <a:t>UI</a:t>
            </a:r>
            <a:r>
              <a:rPr lang="ko-KR" altLang="en-US" sz="1500" dirty="0" smtClean="0"/>
              <a:t>를 붙여서 사용했기 때문에 </a:t>
            </a:r>
            <a:r>
              <a:rPr lang="en-US" altLang="ko-KR" sz="1500" dirty="0" smtClean="0"/>
              <a:t>UI</a:t>
            </a:r>
            <a:r>
              <a:rPr lang="ko-KR" altLang="en-US" sz="1500" dirty="0" smtClean="0"/>
              <a:t>를 붙이지 않으면 </a:t>
            </a:r>
            <a:r>
              <a:rPr lang="en-US" altLang="ko-KR" sz="1500" dirty="0" smtClean="0"/>
              <a:t>Player2</a:t>
            </a:r>
            <a:r>
              <a:rPr lang="ko-KR" altLang="en-US" sz="1500" dirty="0" smtClean="0"/>
              <a:t>는 움직이지만 </a:t>
            </a:r>
            <a:r>
              <a:rPr lang="en-US" altLang="ko-KR" sz="1500" dirty="0" smtClean="0"/>
              <a:t>Player1</a:t>
            </a:r>
            <a:r>
              <a:rPr lang="ko-KR" altLang="en-US" sz="1500" dirty="0" smtClean="0"/>
              <a:t>은 움직이지 않는다</a:t>
            </a:r>
            <a:r>
              <a:rPr lang="en-US" altLang="ko-KR" sz="15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90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316480" cy="261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11560" y="162880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3501008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628800"/>
            <a:ext cx="4483910" cy="434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3275856" y="27089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4437112"/>
            <a:ext cx="3312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Add Open Scenes</a:t>
            </a:r>
            <a:r>
              <a:rPr lang="ko-KR" altLang="en-US" sz="1500" dirty="0" smtClean="0"/>
              <a:t>클릭하여 </a:t>
            </a:r>
            <a:r>
              <a:rPr lang="en-US" altLang="ko-KR" sz="1500" dirty="0" smtClean="0"/>
              <a:t>Loding</a:t>
            </a:r>
            <a:r>
              <a:rPr lang="ko-KR" altLang="en-US" sz="1500" dirty="0" smtClean="0"/>
              <a:t>을 </a:t>
            </a:r>
            <a:r>
              <a:rPr lang="en-US" altLang="ko-KR" sz="1500" dirty="0" smtClean="0"/>
              <a:t>Scenes in Build</a:t>
            </a:r>
            <a:r>
              <a:rPr lang="ko-KR" altLang="en-US" sz="1500" dirty="0" smtClean="0"/>
              <a:t>에 추가한다</a:t>
            </a:r>
            <a:r>
              <a:rPr lang="en-US" altLang="ko-KR" sz="1500" dirty="0" smtClean="0"/>
              <a:t>.</a:t>
            </a:r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(※ Scenes In Build</a:t>
            </a:r>
            <a:r>
              <a:rPr lang="ko-KR" altLang="en-US" sz="1500" dirty="0" smtClean="0"/>
              <a:t>에 방금 추가한 </a:t>
            </a:r>
            <a:r>
              <a:rPr lang="en-US" altLang="ko-KR" sz="1500" dirty="0" smtClean="0"/>
              <a:t>Loding </a:t>
            </a:r>
            <a:r>
              <a:rPr lang="ko-KR" altLang="en-US" sz="1500" dirty="0" smtClean="0"/>
              <a:t>말고 없을 경우 </a:t>
            </a:r>
            <a:r>
              <a:rPr lang="en-US" altLang="ko-KR" sz="1500" dirty="0" smtClean="0"/>
              <a:t>Main</a:t>
            </a:r>
            <a:r>
              <a:rPr lang="ko-KR" altLang="en-US" sz="1500" dirty="0" smtClean="0"/>
              <a:t>에 들어가서 똑같이 </a:t>
            </a:r>
            <a:r>
              <a:rPr lang="en-US" altLang="ko-KR" sz="1500" dirty="0" smtClean="0"/>
              <a:t>File – Bulid Settings... - Add Open Scenes</a:t>
            </a:r>
            <a:r>
              <a:rPr lang="ko-KR" altLang="en-US" sz="1500" dirty="0" smtClean="0"/>
              <a:t>을 눌러 </a:t>
            </a:r>
            <a:r>
              <a:rPr lang="en-US" altLang="ko-KR" sz="1500" dirty="0" smtClean="0"/>
              <a:t>Main</a:t>
            </a:r>
            <a:r>
              <a:rPr lang="ko-KR" altLang="en-US" sz="1500" dirty="0" smtClean="0"/>
              <a:t>을 추가하면된다</a:t>
            </a:r>
            <a:r>
              <a:rPr lang="en-US" altLang="ko-KR" sz="1500" dirty="0" smtClean="0"/>
              <a:t>.)</a:t>
            </a:r>
            <a:endParaRPr lang="ko-KR" altLang="en-US" sz="1500" dirty="0"/>
          </a:p>
        </p:txBody>
      </p:sp>
      <p:sp>
        <p:nvSpPr>
          <p:cNvPr id="10" name="직사각형 9"/>
          <p:cNvSpPr/>
          <p:nvPr/>
        </p:nvSpPr>
        <p:spPr>
          <a:xfrm>
            <a:off x="7668344" y="314096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148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628800"/>
            <a:ext cx="394492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816271" y="2907506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6471" y="2547466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191683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Create – Scene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HowToPlay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700808"/>
            <a:ext cx="3384376" cy="431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251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852936"/>
            <a:ext cx="3223260" cy="207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847418" y="3481045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5530" y="3409037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76056" y="3717032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76256" y="58052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04048" y="1844824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139952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353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76872"/>
            <a:ext cx="417576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076056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23728" y="3573016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916832"/>
            <a:ext cx="2081203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668344" y="4437112"/>
            <a:ext cx="36004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23728" y="3356992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23728" y="3068960"/>
            <a:ext cx="2520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Background </a:t>
            </a:r>
            <a:r>
              <a:rPr lang="ko-KR" altLang="en-US" sz="1500" dirty="0" smtClean="0">
                <a:solidFill>
                  <a:schemeClr val="bg1"/>
                </a:solidFill>
              </a:rPr>
              <a:t>→ </a:t>
            </a:r>
            <a:r>
              <a:rPr lang="en-US" altLang="ko-KR" sz="1500" dirty="0" smtClean="0">
                <a:solidFill>
                  <a:schemeClr val="bg1"/>
                </a:solidFill>
              </a:rPr>
              <a:t>None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456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383286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242088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99792" y="5373216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499992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420888"/>
            <a:ext cx="3442504" cy="222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5508104" y="3356992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558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41833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788024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7544" y="2564904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91680" y="4221088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060848"/>
            <a:ext cx="31242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804248" y="3356992"/>
            <a:ext cx="50405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44008" y="3933056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Alt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660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120" y="1737519"/>
            <a:ext cx="417576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555776" y="2852936"/>
            <a:ext cx="194421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67944" y="393305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83968" y="465313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32040" y="465313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67944" y="4941168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67944" y="5157192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763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628800"/>
            <a:ext cx="4358248" cy="205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5400000">
            <a:off x="4372800" y="39162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4437112"/>
            <a:ext cx="4392488" cy="205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60032" y="3861048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위치는 임의 변경</a:t>
            </a:r>
            <a:endParaRPr lang="ko-KR" altLang="en-US" sz="15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359665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043608" y="3068960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284984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3608" y="3717032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556792"/>
            <a:ext cx="48291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139952" y="328498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72200" y="3501008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12160" y="371703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32240" y="371703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67944" y="4077072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Add Component – rigidbody - Rigidbody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Constraints </a:t>
            </a:r>
            <a:r>
              <a:rPr lang="ko-KR" altLang="en-US" dirty="0" smtClean="0"/>
              <a:t>옆 화살표 클릭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Freeze Position Y Check(</a:t>
            </a:r>
            <a:r>
              <a:rPr lang="ko-KR" altLang="en-US" dirty="0" smtClean="0"/>
              <a:t>점프를 하지 않음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Freeze Rotaion X,Z Check(X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Z</a:t>
            </a:r>
            <a:r>
              <a:rPr lang="ko-KR" altLang="en-US" dirty="0" smtClean="0"/>
              <a:t>축으로 회전 하지 않음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276872"/>
            <a:ext cx="3460959" cy="223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865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72816"/>
            <a:ext cx="3840480" cy="385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242088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99792" y="5373216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427984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508104" y="3356992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43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708920"/>
            <a:ext cx="3672408" cy="219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499992" y="39330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7544" y="3429000"/>
            <a:ext cx="64807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3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2276872"/>
            <a:ext cx="2880320" cy="329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156176" y="3933056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44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484784"/>
            <a:ext cx="5044038" cy="233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4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4331294"/>
            <a:ext cx="5040560" cy="234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5400000">
            <a:off x="4274039" y="3942985"/>
            <a:ext cx="324714" cy="160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3861048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위치를 </a:t>
            </a:r>
            <a:r>
              <a:rPr lang="ko-KR" altLang="en-US" sz="1500" b="1" smtClean="0"/>
              <a:t>약간 오른쪽으로 옮긴다 </a:t>
            </a:r>
            <a:endParaRPr lang="ko-KR" altLang="en-US" sz="1500" b="1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568544"/>
            <a:ext cx="4689617" cy="474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483768" y="1916832"/>
            <a:ext cx="4032448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67944" y="393305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67944" y="4725144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76056" y="4725144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67944" y="5085184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67944" y="5301208"/>
            <a:ext cx="25922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396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132856"/>
            <a:ext cx="3345180" cy="272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059832" y="4005064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60032" y="465313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175760" cy="42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95736" y="5157192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148064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06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420888"/>
            <a:ext cx="2254913" cy="257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39552" y="2636912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380312" y="4077072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16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204864"/>
            <a:ext cx="4191000" cy="313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699792" y="2348880"/>
            <a:ext cx="7200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39952" y="342900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335699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14 </a:t>
            </a:r>
            <a:r>
              <a:rPr lang="ko-KR" altLang="en-US" sz="1400" dirty="0" smtClean="0">
                <a:solidFill>
                  <a:schemeClr val="bg1"/>
                </a:solidFill>
              </a:rPr>
              <a:t>→ </a:t>
            </a:r>
            <a:r>
              <a:rPr lang="en-US" altLang="ko-KR" sz="1400" dirty="0" smtClean="0">
                <a:solidFill>
                  <a:schemeClr val="bg1"/>
                </a:solidFill>
              </a:rPr>
              <a:t>40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070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646238"/>
            <a:ext cx="41294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836542" y="2852936"/>
            <a:ext cx="19442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80758" y="1916832"/>
            <a:ext cx="18002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1916832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Create – C# Script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StartGame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C# Script </a:t>
            </a:r>
            <a:r>
              <a:rPr lang="ko-KR" altLang="en-US" dirty="0" smtClean="0"/>
              <a:t>열기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200707" name="Object 3"/>
          <p:cNvGraphicFramePr>
            <a:graphicFrameLocks noChangeAspect="1"/>
          </p:cNvGraphicFramePr>
          <p:nvPr/>
        </p:nvGraphicFramePr>
        <p:xfrm>
          <a:off x="827584" y="4221088"/>
          <a:ext cx="741363" cy="438150"/>
        </p:xfrm>
        <a:graphic>
          <a:graphicData uri="http://schemas.openxmlformats.org/presentationml/2006/ole">
            <p:oleObj spid="_x0000_s200707" name="포장기 셸 개체" showAsIcon="1" r:id="rId4" imgW="74160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26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484784"/>
            <a:ext cx="2592288" cy="506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9992" y="638132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19872" y="242088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  <a:endCxn id="6" idx="2"/>
          </p:cNvCxnSpPr>
          <p:nvPr/>
        </p:nvCxnSpPr>
        <p:spPr>
          <a:xfrm flipH="1" flipV="1">
            <a:off x="3779912" y="2636912"/>
            <a:ext cx="1080120" cy="374441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5856" y="29249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7408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5251" y="1646238"/>
            <a:ext cx="409349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084168" y="551723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55776" y="5733256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2186940" cy="163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844824"/>
            <a:ext cx="48291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2915816" y="2348880"/>
            <a:ext cx="792088" cy="392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3717032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Add Component – box Collider(box</a:t>
            </a:r>
            <a:r>
              <a:rPr lang="ko-KR" altLang="en-US" dirty="0" smtClean="0"/>
              <a:t>까지만 쳐도 나옴</a:t>
            </a:r>
            <a:r>
              <a:rPr lang="en-US" altLang="ko-KR" dirty="0" smtClean="0"/>
              <a:t>) – Box Collider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Center	Y:0.85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Size		X:1.5 Y:1.7 Z:1.6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9552" y="2492896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52120" y="2852936"/>
            <a:ext cx="30243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37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6380" y="2872899"/>
            <a:ext cx="6111240" cy="207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44008" y="407707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91680" y="3717032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47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2518569"/>
            <a:ext cx="51435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355976" y="3501008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27984" y="5013176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79712" y="4221088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420888"/>
            <a:ext cx="4191000" cy="279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029450" y="3559155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92280" y="4495259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2420888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Logo Script</a:t>
            </a:r>
            <a:r>
              <a:rPr lang="ko-KR" altLang="en-US" dirty="0" smtClean="0"/>
              <a:t>를 다음과 같이 수정한다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(※ Application.LoadLevel(Scene Name);)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316480" cy="261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11560" y="162880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1560" y="3501008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628800"/>
            <a:ext cx="4483910" cy="434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>
            <a:off x="3275856" y="27089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4437112"/>
            <a:ext cx="3312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Add Open Scenes</a:t>
            </a:r>
            <a:r>
              <a:rPr lang="ko-KR" altLang="en-US" sz="1500" dirty="0" smtClean="0"/>
              <a:t>클릭하여 </a:t>
            </a:r>
            <a:r>
              <a:rPr lang="en-US" altLang="ko-KR" sz="1500" dirty="0" smtClean="0"/>
              <a:t>Loding</a:t>
            </a:r>
            <a:r>
              <a:rPr lang="ko-KR" altLang="en-US" sz="1500" dirty="0" smtClean="0"/>
              <a:t>을 </a:t>
            </a:r>
            <a:r>
              <a:rPr lang="en-US" altLang="ko-KR" sz="1500" dirty="0" smtClean="0"/>
              <a:t>Scenes in Build</a:t>
            </a:r>
            <a:r>
              <a:rPr lang="ko-KR" altLang="en-US" sz="1500" dirty="0" smtClean="0"/>
              <a:t>에 추가한다</a:t>
            </a:r>
            <a:r>
              <a:rPr lang="en-US" altLang="ko-KR" sz="1500" dirty="0" smtClean="0"/>
              <a:t>.</a:t>
            </a:r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(※ </a:t>
            </a:r>
            <a:r>
              <a:rPr lang="ko-KR" altLang="en-US" sz="1500" dirty="0" smtClean="0"/>
              <a:t>안될경우 </a:t>
            </a:r>
            <a:r>
              <a:rPr lang="en-US" altLang="ko-KR" sz="1500" dirty="0" smtClean="0"/>
              <a:t>Scene</a:t>
            </a:r>
            <a:r>
              <a:rPr lang="ko-KR" altLang="en-US" sz="1500" dirty="0" smtClean="0"/>
              <a:t>을 직접 </a:t>
            </a:r>
            <a:r>
              <a:rPr lang="en-US" altLang="ko-KR" sz="1500" dirty="0" smtClean="0"/>
              <a:t>Drag &amp; Drop</a:t>
            </a:r>
            <a:r>
              <a:rPr lang="ko-KR" altLang="en-US" sz="1500" dirty="0" smtClean="0"/>
              <a:t>해도 상관없다</a:t>
            </a:r>
            <a:r>
              <a:rPr lang="en-US" altLang="ko-KR" sz="1500" dirty="0" smtClean="0"/>
              <a:t>)</a:t>
            </a:r>
            <a:endParaRPr lang="ko-KR" altLang="en-US" sz="1500" dirty="0"/>
          </a:p>
        </p:txBody>
      </p:sp>
      <p:sp>
        <p:nvSpPr>
          <p:cNvPr id="12" name="직사각형 11"/>
          <p:cNvSpPr/>
          <p:nvPr/>
        </p:nvSpPr>
        <p:spPr>
          <a:xfrm>
            <a:off x="7668344" y="314096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151" y="1646238"/>
            <a:ext cx="798169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일시정지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71600" y="5157192"/>
            <a:ext cx="345638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59832" y="486916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Code </a:t>
            </a:r>
            <a:r>
              <a:rPr lang="ko-KR" altLang="en-US" sz="1500" dirty="0" smtClean="0">
                <a:solidFill>
                  <a:schemeClr val="bg1"/>
                </a:solidFill>
              </a:rPr>
              <a:t>추가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3608" y="2780928"/>
            <a:ext cx="144016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11760" y="2636912"/>
            <a:ext cx="1152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Code </a:t>
            </a:r>
            <a:r>
              <a:rPr lang="ko-KR" altLang="en-US" sz="1500" dirty="0" smtClean="0">
                <a:solidFill>
                  <a:schemeClr val="bg1"/>
                </a:solidFill>
              </a:rPr>
              <a:t>추가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0072" y="5013176"/>
            <a:ext cx="3240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Tab</a:t>
            </a:r>
            <a:r>
              <a:rPr lang="ko-KR" altLang="en-US" sz="1500" dirty="0" smtClean="0">
                <a:solidFill>
                  <a:schemeClr val="bg1"/>
                </a:solidFill>
              </a:rPr>
              <a:t>키를 눌리면 일시정지가 되고</a:t>
            </a:r>
            <a:r>
              <a:rPr lang="en-US" altLang="ko-KR" sz="1500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500" dirty="0" smtClean="0">
                <a:solidFill>
                  <a:schemeClr val="bg1"/>
                </a:solidFill>
              </a:rPr>
              <a:t>ESC</a:t>
            </a:r>
            <a:r>
              <a:rPr lang="ko-KR" altLang="en-US" sz="1500" dirty="0" smtClean="0">
                <a:solidFill>
                  <a:schemeClr val="bg1"/>
                </a:solidFill>
              </a:rPr>
              <a:t>키를 눌리면 일시정지가 풀린다</a:t>
            </a:r>
            <a:r>
              <a:rPr lang="en-US" altLang="ko-KR" sz="1500" dirty="0" smtClean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12160" y="1628800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59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8588" y="2486000"/>
            <a:ext cx="497586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2684" y="3422104"/>
            <a:ext cx="388843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20888"/>
            <a:ext cx="331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게임이 끝나더라도 </a:t>
            </a:r>
            <a:r>
              <a:rPr lang="en-US" altLang="ko-KR" dirty="0" smtClean="0"/>
              <a:t>Round 1</a:t>
            </a:r>
            <a:r>
              <a:rPr lang="ko-KR" altLang="en-US" dirty="0" smtClean="0"/>
              <a:t>부터 무한반복하는 것을 </a:t>
            </a:r>
            <a:r>
              <a:rPr lang="en-US" altLang="ko-KR" dirty="0" smtClean="0"/>
              <a:t>GameObject.cs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GameLoop() </a:t>
            </a:r>
            <a:r>
              <a:rPr lang="ko-KR" altLang="en-US" dirty="0" smtClean="0"/>
              <a:t>함수에 다음과 같이 </a:t>
            </a:r>
            <a:r>
              <a:rPr lang="en-US" altLang="ko-KR" dirty="0" smtClean="0"/>
              <a:t>Application.Quit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사용해서 게임이 끝나도록 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26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56792"/>
            <a:ext cx="3215640" cy="206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027692" y="1677035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7692" y="1893059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155679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Hierarchy – Create – Create Empty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Rename : RecoveryItem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077072"/>
            <a:ext cx="3168352" cy="248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004048" y="4149080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04048" y="4653136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2240" y="4653136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407707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Hierarchy – Create – 3D Object - Cube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Rename : Item</a:t>
            </a:r>
            <a:endParaRPr lang="ko-KR" altLang="en-US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37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4175760" cy="236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1115616" y="2060848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15616" y="378904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860032" y="285293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37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420888"/>
            <a:ext cx="3166549" cy="90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8315908" y="3140968"/>
            <a:ext cx="1445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6677056" y="39882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37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4869160"/>
            <a:ext cx="3562367" cy="42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6660232" y="486916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37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5" y="4746917"/>
            <a:ext cx="4032447" cy="60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오른쪽 화살표 21"/>
          <p:cNvSpPr/>
          <p:nvPr/>
        </p:nvSpPr>
        <p:spPr>
          <a:xfrm rot="10800000">
            <a:off x="4644008" y="494116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55576" y="5157192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57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628800"/>
            <a:ext cx="2016224" cy="48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012160" y="4797152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1772816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</a:t>
            </a:r>
            <a:r>
              <a:rPr lang="ko-KR" altLang="en-US" dirty="0" smtClean="0"/>
              <a:t>오른쪽 클릭 </a:t>
            </a:r>
            <a:r>
              <a:rPr lang="en-US" altLang="ko-KR" dirty="0" smtClean="0"/>
              <a:t>– Create – C# Script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ItemPosition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C# Script</a:t>
            </a:r>
            <a:r>
              <a:rPr lang="ko-KR" altLang="en-US" dirty="0" smtClean="0"/>
              <a:t>를 열어서 메모장의 코드를 복사 붙여 넣는다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245763" name="Object 3"/>
          <p:cNvGraphicFramePr>
            <a:graphicFrameLocks noChangeAspect="1"/>
          </p:cNvGraphicFramePr>
          <p:nvPr/>
        </p:nvGraphicFramePr>
        <p:xfrm>
          <a:off x="971600" y="3501008"/>
          <a:ext cx="850900" cy="438150"/>
        </p:xfrm>
        <a:graphic>
          <a:graphicData uri="http://schemas.openxmlformats.org/presentationml/2006/ole">
            <p:oleObj spid="_x0000_s245763" name="포장기 셸 개체" showAsIcon="1" r:id="rId4" imgW="85140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67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327" y="1556792"/>
            <a:ext cx="5299969" cy="495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987824" y="5373216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2780928"/>
            <a:ext cx="360040" cy="116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  <a:endCxn id="6" idx="2"/>
          </p:cNvCxnSpPr>
          <p:nvPr/>
        </p:nvCxnSpPr>
        <p:spPr>
          <a:xfrm flipH="1" flipV="1">
            <a:off x="2231740" y="2897560"/>
            <a:ext cx="1116124" cy="247565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3728" y="393305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64088" y="2564904"/>
            <a:ext cx="216024" cy="116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08104" y="2457763"/>
            <a:ext cx="14401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Is Trigger </a:t>
            </a:r>
            <a:r>
              <a:rPr lang="ko-KR" altLang="en-US" sz="1500" dirty="0" smtClean="0">
                <a:solidFill>
                  <a:schemeClr val="bg1"/>
                </a:solidFill>
              </a:rPr>
              <a:t>체크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194560" cy="32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5085184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Add Component – audio source(sou</a:t>
            </a:r>
            <a:r>
              <a:rPr lang="ko-KR" altLang="en-US" dirty="0" smtClean="0"/>
              <a:t>만 쳐도 나옴</a:t>
            </a:r>
            <a:r>
              <a:rPr lang="en-US" altLang="ko-KR" dirty="0" smtClean="0"/>
              <a:t>) – Audio Source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Loop Check (</a:t>
            </a:r>
            <a:r>
              <a:rPr lang="ko-KR" altLang="en-US" dirty="0" smtClean="0"/>
              <a:t>탱크의 엔진소리는 항상 켜져 있기 때문</a:t>
            </a:r>
            <a:r>
              <a:rPr lang="en-US" altLang="ko-KR" dirty="0" smtClean="0"/>
              <a:t>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628800"/>
            <a:ext cx="3744416" cy="327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156176" y="299695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347864" y="2924944"/>
            <a:ext cx="792088" cy="392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47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3223260" cy="208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11022" y="2908791"/>
            <a:ext cx="72008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378904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Ctrl + d</a:t>
            </a:r>
            <a:r>
              <a:rPr lang="ko-KR" altLang="en-US" dirty="0" smtClean="0"/>
              <a:t>를 눌러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개를 더 복사합니다</a:t>
            </a:r>
            <a:endParaRPr lang="ko-KR" altLang="en-US" dirty="0"/>
          </a:p>
        </p:txBody>
      </p:sp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556792"/>
            <a:ext cx="4010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3923928" y="27089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004048" y="3212976"/>
            <a:ext cx="79208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04048" y="2996952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2200" y="321297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9" name="꺾인 연결선 18"/>
          <p:cNvCxnSpPr>
            <a:stCxn id="9" idx="3"/>
            <a:endCxn id="10" idx="3"/>
          </p:cNvCxnSpPr>
          <p:nvPr/>
        </p:nvCxnSpPr>
        <p:spPr>
          <a:xfrm flipV="1">
            <a:off x="5796136" y="3104964"/>
            <a:ext cx="360040" cy="576064"/>
          </a:xfrm>
          <a:prstGeom prst="bentConnector3">
            <a:avLst>
              <a:gd name="adj1" fmla="val 163493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78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204864"/>
            <a:ext cx="4763028" cy="314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1772816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TankHealth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빨간색 박스처럼 </a:t>
            </a:r>
            <a:r>
              <a:rPr lang="en-US" altLang="ko-KR" dirty="0" smtClean="0"/>
              <a:t>OnDeath() </a:t>
            </a:r>
            <a:r>
              <a:rPr lang="ko-KR" altLang="en-US" dirty="0" smtClean="0"/>
              <a:t>함수 밑에 추가한다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27984" y="4365104"/>
            <a:ext cx="22322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7811" name="Object 3"/>
          <p:cNvGraphicFramePr>
            <a:graphicFrameLocks noChangeAspect="1"/>
          </p:cNvGraphicFramePr>
          <p:nvPr/>
        </p:nvGraphicFramePr>
        <p:xfrm>
          <a:off x="899592" y="3212976"/>
          <a:ext cx="1006475" cy="438150"/>
        </p:xfrm>
        <a:graphic>
          <a:graphicData uri="http://schemas.openxmlformats.org/presentationml/2006/ole">
            <p:oleObj spid="_x0000_s247811" name="포장기 셸 개체" showAsIcon="1" r:id="rId4" imgW="100620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</a:t>
            </a:r>
            <a:r>
              <a:rPr lang="en-US" altLang="ko-KR" dirty="0" smtClean="0"/>
              <a:t>(RedZone)</a:t>
            </a:r>
            <a:endParaRPr lang="ko-KR" altLang="en-US" dirty="0"/>
          </a:p>
        </p:txBody>
      </p:sp>
      <p:pic>
        <p:nvPicPr>
          <p:cNvPr id="435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29184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364088" y="213285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64088" y="2780928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64288" y="2780928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7544" y="1988840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Hierarchy – Create – 3D Object - Cube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Rename : </a:t>
            </a:r>
            <a:r>
              <a:rPr lang="en-US" altLang="ko-KR" dirty="0" smtClean="0"/>
              <a:t>RedZone</a:t>
            </a:r>
            <a:endParaRPr lang="ko-KR" altLang="en-US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36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628800"/>
            <a:ext cx="167228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988840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 </a:t>
            </a:r>
            <a:r>
              <a:rPr lang="en-US" altLang="ko-KR" dirty="0" smtClean="0"/>
              <a:t>– Create – </a:t>
            </a:r>
            <a:r>
              <a:rPr lang="en-US" altLang="ko-KR" dirty="0" smtClean="0"/>
              <a:t>Material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Rename : </a:t>
            </a:r>
            <a:r>
              <a:rPr lang="en-US" altLang="ko-KR" dirty="0" smtClean="0"/>
              <a:t>RedZoneColor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004048" y="3140968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37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52936"/>
            <a:ext cx="4183380" cy="122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004048" y="32849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7704" y="3861048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7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628800"/>
            <a:ext cx="2023406" cy="389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38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484784"/>
            <a:ext cx="2411009" cy="514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572000" y="6237312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35896" y="2780928"/>
            <a:ext cx="504056" cy="116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  <a:endCxn id="6" idx="2"/>
          </p:cNvCxnSpPr>
          <p:nvPr/>
        </p:nvCxnSpPr>
        <p:spPr>
          <a:xfrm flipH="1" flipV="1">
            <a:off x="3887924" y="2897560"/>
            <a:ext cx="1116124" cy="333975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19872" y="378904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39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60848"/>
            <a:ext cx="7383780" cy="23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115616" y="371703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52120" y="2780928"/>
            <a:ext cx="259228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9592" y="4725144"/>
            <a:ext cx="7416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Position X:-2 Y:0.1 Z:12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Rotation X:0 Y:10 Z:0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Scale X:2 Y:0.1 Z:2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40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564904"/>
            <a:ext cx="4213860" cy="257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862506" y="2940417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62506" y="4884633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41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56792"/>
            <a:ext cx="417576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796136" y="2564904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1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501008"/>
            <a:ext cx="52387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 rot="5400000">
            <a:off x="3868744" y="298012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13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5229200"/>
            <a:ext cx="52292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5400000">
            <a:off x="3868744" y="47083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11760" y="5733256"/>
            <a:ext cx="20162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63888" y="4005064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42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2490" y="1772816"/>
            <a:ext cx="7399020" cy="169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99592" y="3861048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TankMovement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Turn </a:t>
            </a:r>
            <a:r>
              <a:rPr lang="ko-KR" altLang="en-US" dirty="0" smtClean="0"/>
              <a:t>함수 밑에 그림</a:t>
            </a:r>
            <a:r>
              <a:rPr lang="ko-KR" altLang="en-US" dirty="0" smtClean="0"/>
              <a:t>의 코드를 붙인다</a:t>
            </a:r>
            <a:endParaRPr lang="en-US" altLang="ko-KR" dirty="0" smtClean="0"/>
          </a:p>
        </p:txBody>
      </p:sp>
      <p:graphicFrame>
        <p:nvGraphicFramePr>
          <p:cNvPr id="442371" name="Object 3"/>
          <p:cNvGraphicFramePr>
            <a:graphicFrameLocks noChangeAspect="1"/>
          </p:cNvGraphicFramePr>
          <p:nvPr/>
        </p:nvGraphicFramePr>
        <p:xfrm>
          <a:off x="971600" y="4797152"/>
          <a:ext cx="658813" cy="438150"/>
        </p:xfrm>
        <a:graphic>
          <a:graphicData uri="http://schemas.openxmlformats.org/presentationml/2006/ole">
            <p:oleObj spid="_x0000_s442371" name="포장기 셸 개체" showAsIcon="1" r:id="rId4" imgW="65808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3870960" cy="336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4283968" y="191683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700808"/>
            <a:ext cx="16427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948264" y="3140968"/>
            <a:ext cx="57606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932040" y="3068960"/>
            <a:ext cx="792088" cy="392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ko-KR" altLang="en-US" dirty="0" smtClean="0"/>
              <a:t>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Item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RedZone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라운드에만 생성되고</a:t>
            </a:r>
            <a:r>
              <a:rPr lang="en-US" altLang="ko-KR" dirty="0" smtClean="0"/>
              <a:t>, 1</a:t>
            </a:r>
            <a:r>
              <a:rPr lang="ko-KR" altLang="en-US" dirty="0" smtClean="0"/>
              <a:t>라운드에 </a:t>
            </a:r>
            <a:r>
              <a:rPr lang="en-US" altLang="ko-KR" dirty="0" smtClean="0"/>
              <a:t>Destroy</a:t>
            </a:r>
            <a:r>
              <a:rPr lang="ko-KR" altLang="en-US" dirty="0" smtClean="0"/>
              <a:t>되지 않으면 다음 라운드까지 있지만</a:t>
            </a:r>
            <a:r>
              <a:rPr lang="en-US" altLang="ko-KR" dirty="0" smtClean="0"/>
              <a:t>, Destroy</a:t>
            </a:r>
            <a:r>
              <a:rPr lang="ko-KR" altLang="en-US" dirty="0" smtClean="0"/>
              <a:t>되면 다음 라운드 생성되지 않는 문제점이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https://unity3d.com/kr/learn/tutorials/s/tanks-tutorial</a:t>
            </a:r>
          </a:p>
          <a:p>
            <a:r>
              <a:rPr lang="en-US" altLang="ko-KR" dirty="0" smtClean="0"/>
              <a:t>Run PPT</a:t>
            </a:r>
          </a:p>
          <a:p>
            <a:r>
              <a:rPr lang="ko-KR" altLang="en-US" dirty="0" smtClean="0"/>
              <a:t>로딩씬 구현 </a:t>
            </a:r>
            <a:r>
              <a:rPr lang="en-US" altLang="ko-KR" dirty="0" smtClean="0"/>
              <a:t>PPT</a:t>
            </a:r>
          </a:p>
          <a:p>
            <a:r>
              <a:rPr lang="en-US" altLang="ko-KR" dirty="0" smtClean="0"/>
              <a:t>http://hyunity3d.tistory.com/386</a:t>
            </a:r>
          </a:p>
          <a:p>
            <a:r>
              <a:rPr lang="en-US" altLang="ko-KR" dirty="0" smtClean="0"/>
              <a:t>http://iw90.tistory.com/68</a:t>
            </a:r>
          </a:p>
          <a:p>
            <a:r>
              <a:rPr lang="en-US" altLang="ko-KR" dirty="0" smtClean="0"/>
              <a:t>http://programmingsource.tistory.com/21</a:t>
            </a:r>
          </a:p>
          <a:p>
            <a:r>
              <a:rPr lang="en-US" altLang="ko-KR" dirty="0" smtClean="0"/>
              <a:t>http://susemi99.kr/2007</a:t>
            </a:r>
          </a:p>
          <a:p>
            <a:r>
              <a:rPr lang="en-US" altLang="ko-KR" dirty="0" smtClean="0"/>
              <a:t>https://docs.unity3d.com/ScriptReference/Transform-position.html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순  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Scene Setup</a:t>
            </a:r>
          </a:p>
          <a:p>
            <a:r>
              <a:rPr lang="en-US" altLang="ko-KR" dirty="0" smtClean="0"/>
              <a:t>Tank Creation &amp; Control</a:t>
            </a:r>
          </a:p>
          <a:p>
            <a:r>
              <a:rPr lang="en-US" altLang="ko-KR" dirty="0" smtClean="0"/>
              <a:t>Camera Control</a:t>
            </a:r>
          </a:p>
          <a:p>
            <a:r>
              <a:rPr lang="en-US" altLang="ko-KR" dirty="0" smtClean="0"/>
              <a:t>Tank Health</a:t>
            </a:r>
          </a:p>
          <a:p>
            <a:r>
              <a:rPr lang="en-US" altLang="ko-KR" dirty="0" smtClean="0"/>
              <a:t>Shell Creation</a:t>
            </a:r>
          </a:p>
          <a:p>
            <a:r>
              <a:rPr lang="en-US" altLang="ko-KR" dirty="0" smtClean="0"/>
              <a:t>Firing Shells</a:t>
            </a:r>
          </a:p>
          <a:p>
            <a:r>
              <a:rPr lang="en-US" altLang="ko-KR" dirty="0" smtClean="0"/>
              <a:t>Game Managers</a:t>
            </a:r>
          </a:p>
          <a:p>
            <a:r>
              <a:rPr lang="en-US" altLang="ko-KR" dirty="0" smtClean="0"/>
              <a:t>Audio Mixing</a:t>
            </a:r>
          </a:p>
          <a:p>
            <a:r>
              <a:rPr lang="ko-KR" altLang="en-US" dirty="0" smtClean="0"/>
              <a:t>추가기능</a:t>
            </a:r>
            <a:endParaRPr lang="en-US" altLang="ko-KR" dirty="0" smtClean="0"/>
          </a:p>
          <a:p>
            <a:r>
              <a:rPr lang="ko-KR" altLang="en-US" dirty="0" smtClean="0"/>
              <a:t>문제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186940" cy="32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628801"/>
            <a:ext cx="367628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5292080" y="2852936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5085184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Add Component – audio source(sou</a:t>
            </a:r>
            <a:r>
              <a:rPr lang="ko-KR" altLang="en-US" dirty="0" smtClean="0"/>
              <a:t>만 써도 나옴</a:t>
            </a:r>
            <a:r>
              <a:rPr lang="en-US" altLang="ko-KR" dirty="0" smtClean="0"/>
              <a:t>) – Audio Source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Play On Awake UnCheck (</a:t>
            </a:r>
            <a:r>
              <a:rPr lang="ko-KR" altLang="en-US" dirty="0" smtClean="0"/>
              <a:t>아무것도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하고 싶지 않기 때문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628800"/>
            <a:ext cx="230268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화살표 연결선 4"/>
          <p:cNvCxnSpPr>
            <a:stCxn id="6" idx="2"/>
          </p:cNvCxnSpPr>
          <p:nvPr/>
        </p:nvCxnSpPr>
        <p:spPr>
          <a:xfrm>
            <a:off x="5255289" y="2115418"/>
            <a:ext cx="1260140" cy="223224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03261" y="1971402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7277" y="254746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1700808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Prefabs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Hierarchy – Tank Drag Prefabs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628800"/>
            <a:ext cx="256389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직선 화살표 연결선 6"/>
          <p:cNvCxnSpPr>
            <a:stCxn id="8" idx="0"/>
            <a:endCxn id="13" idx="2"/>
          </p:cNvCxnSpPr>
          <p:nvPr/>
        </p:nvCxnSpPr>
        <p:spPr>
          <a:xfrm flipH="1" flipV="1">
            <a:off x="5040052" y="2420888"/>
            <a:ext cx="1440160" cy="172819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228184" y="4149080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88024" y="278092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170080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Prefabs - DustTrail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DustTrail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Drag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Hierarchy – Tank</a:t>
            </a:r>
            <a:r>
              <a:rPr lang="ko-KR" altLang="en-US" dirty="0" smtClean="0"/>
              <a:t>위에서 </a:t>
            </a:r>
            <a:r>
              <a:rPr lang="en-US" altLang="ko-KR" dirty="0" smtClean="0"/>
              <a:t>Drop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88024" y="2276872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628800"/>
            <a:ext cx="3101340" cy="58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220072" y="191683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7742" y="3356992"/>
            <a:ext cx="425801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004048" y="3789040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04048" y="4005064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5400000">
            <a:off x="6100319" y="2620761"/>
            <a:ext cx="792088" cy="392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5536" y="1700808"/>
            <a:ext cx="4248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Hierarchy – Tank – DustTrail</a:t>
            </a:r>
            <a:r>
              <a:rPr lang="ko-KR" altLang="en-US" dirty="0" smtClean="0"/>
              <a:t>를 복사 </a:t>
            </a:r>
            <a:r>
              <a:rPr lang="en-US" altLang="ko-KR" dirty="0" smtClean="0"/>
              <a:t>(Ctrl +d)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</a:t>
            </a:r>
          </a:p>
          <a:p>
            <a:pPr marL="342900" indent="-342900"/>
            <a:r>
              <a:rPr lang="en-US" altLang="ko-KR" dirty="0" smtClean="0"/>
              <a:t>	DustTrail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LeftDustTrail</a:t>
            </a:r>
          </a:p>
          <a:p>
            <a:pPr marL="342900" indent="-342900"/>
            <a:r>
              <a:rPr lang="en-US" altLang="ko-KR" dirty="0" smtClean="0"/>
              <a:t>	DustTrail (1)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RightDustTrail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00808"/>
            <a:ext cx="7002780" cy="75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420888"/>
            <a:ext cx="6984776" cy="71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2" y="3284984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LeftDustTrail – Transform – Position X:-0.5 Y:0 Z:-0.75</a:t>
            </a:r>
          </a:p>
          <a:p>
            <a:pPr marL="3543300" lvl="7" indent="-342900"/>
            <a:r>
              <a:rPr lang="en-US" altLang="ko-KR" dirty="0" smtClean="0"/>
              <a:t>Rotation X:-90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RightDustTrail – Transform – Position X:0.5 Y:0 Z:-0.75</a:t>
            </a:r>
          </a:p>
          <a:p>
            <a:pPr marL="3543300" lvl="7" indent="-342900"/>
            <a:r>
              <a:rPr lang="en-US" altLang="ko-KR" dirty="0" smtClean="0"/>
              <a:t>  Rotation X:-90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80112" y="1916832"/>
            <a:ext cx="24482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80112" y="2564904"/>
            <a:ext cx="24482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376264" cy="490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7" y="1628799"/>
            <a:ext cx="4963666" cy="488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>
            <a:off x="3059832" y="386104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80112" y="4725144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3728" y="436510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35696" y="4077072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2"/>
            <a:endCxn id="10" idx="0"/>
          </p:cNvCxnSpPr>
          <p:nvPr/>
        </p:nvCxnSpPr>
        <p:spPr>
          <a:xfrm>
            <a:off x="2555776" y="4293096"/>
            <a:ext cx="4392488" cy="43204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99592" y="6381328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628800"/>
            <a:ext cx="3863340" cy="38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300192" y="4005064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170080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TankMovement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55576" y="2924944"/>
          <a:ext cx="1019175" cy="438150"/>
        </p:xfrm>
        <a:graphic>
          <a:graphicData uri="http://schemas.openxmlformats.org/presentationml/2006/ole">
            <p:oleObj spid="_x0000_s2050" name="포장기 셸 개체" showAsIcon="1" r:id="rId4" imgW="1019160" imgH="4374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120" y="2004219"/>
            <a:ext cx="417576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4139952" y="5085184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75856" y="436510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8" y="3861048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2"/>
            <a:endCxn id="6" idx="0"/>
          </p:cNvCxnSpPr>
          <p:nvPr/>
        </p:nvCxnSpPr>
        <p:spPr>
          <a:xfrm>
            <a:off x="3203848" y="4077072"/>
            <a:ext cx="1620180" cy="100811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417576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44008" y="5229200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0072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236296" y="3645024"/>
            <a:ext cx="100811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417576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44008" y="544522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5220072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372200" y="3645024"/>
            <a:ext cx="936104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817" y="1646238"/>
            <a:ext cx="779436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051720" y="3356992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6176" y="5013176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32040" y="3356992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40152" y="227687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8880" y="2008029"/>
            <a:ext cx="4206240" cy="38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436096" y="2564904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348880"/>
            <a:ext cx="3849835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355976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348880"/>
            <a:ext cx="3825230" cy="293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979712" y="2636912"/>
            <a:ext cx="216024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660232" y="2636912"/>
            <a:ext cx="2160240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184482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Apply </a:t>
            </a:r>
            <a:r>
              <a:rPr lang="ko-KR" altLang="en-US" dirty="0" smtClean="0"/>
              <a:t>적용 전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012160" y="184482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Apply </a:t>
            </a:r>
            <a:r>
              <a:rPr lang="ko-KR" altLang="en-US" dirty="0" smtClean="0"/>
              <a:t>적용 후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321564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63196" y="1636653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3196" y="1852677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900000">
            <a:off x="4110006" y="2529006"/>
            <a:ext cx="893753" cy="442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1" y="4149080"/>
            <a:ext cx="3167277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755576" y="5085184"/>
            <a:ext cx="770084" cy="210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2132856"/>
            <a:ext cx="3384376" cy="269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5580112" y="3068960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164288" y="3717032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 rot="9000000">
            <a:off x="4046742" y="4342863"/>
            <a:ext cx="893753" cy="442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4206240" cy="132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717032"/>
            <a:ext cx="4248472" cy="2829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4499992" y="4293096"/>
            <a:ext cx="144016" cy="210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699792" y="5877272"/>
            <a:ext cx="864096" cy="210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536" y="2924944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위의 그림처럼 직접 써서 초기화를 시키거나 아래의 그림처럼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9018" y="2780928"/>
            <a:ext cx="3308850" cy="10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804248" y="3501008"/>
            <a:ext cx="2016224" cy="157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08104" y="393305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Rotation X:40 Y:60 Z:0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1700808"/>
            <a:ext cx="3069828" cy="245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652120" y="2132856"/>
            <a:ext cx="936104" cy="210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/>
          <p:cNvCxnSpPr>
            <a:stCxn id="9" idx="2"/>
          </p:cNvCxnSpPr>
          <p:nvPr/>
        </p:nvCxnSpPr>
        <p:spPr>
          <a:xfrm flipH="1">
            <a:off x="6084168" y="2342879"/>
            <a:ext cx="36004" cy="29403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1560" y="170080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Camera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CameraRig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Drag</a:t>
            </a:r>
            <a:r>
              <a:rPr lang="ko-KR" altLang="en-US" dirty="0" smtClean="0"/>
              <a:t>한다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628800"/>
            <a:ext cx="7452360" cy="136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99592" y="314096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Camera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Position X:0 Y:0 Z:-65, Rotation X:0 Y:0 Z:0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24128" y="2420888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046" y="1646238"/>
            <a:ext cx="564590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763688" y="5949280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87824" y="4005064"/>
            <a:ext cx="10801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763688" y="2204864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5736" y="285293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6" idx="0"/>
            <a:endCxn id="9" idx="2"/>
          </p:cNvCxnSpPr>
          <p:nvPr/>
        </p:nvCxnSpPr>
        <p:spPr>
          <a:xfrm flipH="1" flipV="1">
            <a:off x="2303748" y="2420888"/>
            <a:ext cx="1224136" cy="158417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772816"/>
            <a:ext cx="420624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012160" y="3284984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1700808"/>
            <a:ext cx="3888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CameraControl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683568" y="3429000"/>
          <a:ext cx="1000125" cy="438150"/>
        </p:xfrm>
        <a:graphic>
          <a:graphicData uri="http://schemas.openxmlformats.org/presentationml/2006/ole">
            <p:oleObj spid="_x0000_s11268" name="포장기 셸 개체" showAsIcon="1" r:id="rId4" imgW="999720" imgH="4374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630" y="2541429"/>
            <a:ext cx="7444740" cy="2735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71600" y="3212976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67944" y="472514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5736" y="386104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5" idx="2"/>
            <a:endCxn id="6" idx="0"/>
          </p:cNvCxnSpPr>
          <p:nvPr/>
        </p:nvCxnSpPr>
        <p:spPr>
          <a:xfrm>
            <a:off x="1223628" y="3356992"/>
            <a:ext cx="3168352" cy="136815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310" y="2263299"/>
            <a:ext cx="342138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915816" y="242088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87824" y="4293096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16016" y="5301208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5380672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Ctrl + S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File - Save Scenes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Scene</a:t>
            </a:r>
            <a:r>
              <a:rPr lang="ko-KR" altLang="en-US" dirty="0" smtClean="0"/>
              <a:t>을 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파일 이름은 </a:t>
            </a:r>
            <a:r>
              <a:rPr lang="en-US" altLang="ko-KR" dirty="0" smtClean="0"/>
              <a:t>Main</a:t>
            </a:r>
            <a:endParaRPr lang="ko-KR" alt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5961284" cy="374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7399020" cy="378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70710" y="2826127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39062" y="4122271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5445224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EventSystem - Standalone Input Module(Script) - Horizontal Axis - HorizontalUI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EventSystem - Standalone Input Module(Script) - Vertical Axis - VerticalUI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534" y="1646238"/>
            <a:ext cx="726693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71600" y="2564904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67944" y="5949280"/>
            <a:ext cx="41044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183380" cy="10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267744" y="1844824"/>
            <a:ext cx="25202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67744" y="2420888"/>
            <a:ext cx="20162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284984"/>
            <a:ext cx="52387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 rot="3600000">
            <a:off x="4410081" y="286476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444208" y="4437112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364088" y="486916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364088" y="5229200"/>
            <a:ext cx="21602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364088" y="5949280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4149080"/>
            <a:ext cx="3024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PosY 0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0.1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Width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Height 3.5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Anchors Min X:0 Y:0</a:t>
            </a:r>
          </a:p>
          <a:p>
            <a:pPr marL="1257300" lvl="2" indent="-342900"/>
            <a:r>
              <a:rPr lang="en-US" altLang="ko-KR" dirty="0" smtClean="0"/>
              <a:t>	Max x:0 Y:0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Rotation X:90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3208020" cy="254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19426" y="3573249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1514" y="3717265"/>
            <a:ext cx="1584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355976" y="292494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1844824"/>
            <a:ext cx="3240359" cy="255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322326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55576" y="2636912"/>
            <a:ext cx="319533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28184" y="5157192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Alt</a:t>
            </a:r>
            <a:r>
              <a:rPr lang="ko-KR" altLang="en-US" sz="1500" dirty="0" smtClean="0">
                <a:solidFill>
                  <a:schemeClr val="bg1"/>
                </a:solidFill>
              </a:rPr>
              <a:t>키 눌린 상태에서 </a:t>
            </a:r>
            <a:r>
              <a:rPr lang="en-US" altLang="ko-KR" sz="1500" dirty="0" smtClean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1556792"/>
            <a:ext cx="31242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4355976" y="256490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00392" y="4581128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4221088"/>
            <a:ext cx="261937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8721932">
            <a:off x="4427984" y="465313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41426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2636912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64088" y="4221088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24128" y="4149080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Check </a:t>
            </a:r>
            <a:r>
              <a:rPr lang="ko-KR" altLang="en-US" sz="1500" dirty="0" smtClean="0">
                <a:solidFill>
                  <a:schemeClr val="bg1"/>
                </a:solidFill>
              </a:rPr>
              <a:t>해제</a:t>
            </a:r>
            <a:endParaRPr lang="en-US" altLang="ko-KR" sz="1500" dirty="0" smtClean="0">
              <a:solidFill>
                <a:schemeClr val="bg1"/>
              </a:solidFill>
            </a:endParaRPr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157192"/>
            <a:ext cx="4248472" cy="141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4211960" y="5661248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4372800" y="463631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060848"/>
            <a:ext cx="417576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6011808" y="3826991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56024" y="4187031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87624" y="206084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/>
              <a:t>Max Value 0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100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 smtClean="0"/>
              <a:t>Value 0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100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060848"/>
            <a:ext cx="3223260" cy="256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220072" y="3789040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7624" y="2060848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/>
              <a:t>Slider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Click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 smtClean="0"/>
              <a:t>Rename Click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 smtClean="0"/>
              <a:t>HealthSlider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321564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556792"/>
            <a:ext cx="4045284" cy="12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284984"/>
            <a:ext cx="1601317" cy="3369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115616" y="2780928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04448" y="1700808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88024" y="4005064"/>
            <a:ext cx="64807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067944" y="21328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 rot="8100000">
            <a:off x="6458663" y="29945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924944"/>
            <a:ext cx="4175760" cy="144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267744" y="3284984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004048" y="335699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524000"/>
            <a:ext cx="2112473" cy="406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668344" y="465313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01800"/>
            <a:ext cx="8229600" cy="441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27984" y="2420888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27984" y="2564904"/>
            <a:ext cx="1584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6165304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 Tanks! Tutourial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빛 설정하는 </a:t>
            </a:r>
            <a:r>
              <a:rPr lang="en-US" altLang="ko-KR" dirty="0" smtClean="0"/>
              <a:t>Prefab</a:t>
            </a:r>
            <a:r>
              <a:rPr lang="ko-KR" altLang="en-US" dirty="0" smtClean="0"/>
              <a:t>이 있기 때문에 사용하지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323088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3520" y="1700808"/>
            <a:ext cx="3791300" cy="115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140968"/>
            <a:ext cx="1656184" cy="348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115616" y="306896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60432" y="184482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99992" y="4653136"/>
            <a:ext cx="64807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067944" y="21328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 rot="8100000">
            <a:off x="6242639" y="3066591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17576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267744" y="2420888"/>
            <a:ext cx="25202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67744" y="3212976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581128"/>
            <a:ext cx="49911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5400000">
            <a:off x="2714248" y="385868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627784" y="5013176"/>
            <a:ext cx="29523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8900000">
            <a:off x="5666575" y="414671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3284984"/>
            <a:ext cx="18764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012160" y="3501008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Check</a:t>
            </a:r>
            <a:r>
              <a:rPr lang="ko-KR" altLang="en-US" sz="1500" dirty="0" smtClean="0">
                <a:solidFill>
                  <a:schemeClr val="bg1"/>
                </a:solidFill>
              </a:rPr>
              <a:t>해제시 반시계방향</a:t>
            </a:r>
            <a:endParaRPr lang="en-US" altLang="ko-KR" sz="1500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27784" y="6093296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1772816"/>
            <a:ext cx="221742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20888"/>
            <a:ext cx="4795395" cy="244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508104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172400" y="5085184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556792"/>
            <a:ext cx="2448272" cy="504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3635896" y="6453337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16016" y="3933057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35896" y="2348881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23928" y="2996953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H="1" flipV="1">
            <a:off x="3959932" y="2564905"/>
            <a:ext cx="1260140" cy="136815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60848"/>
            <a:ext cx="741426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127002" y="2644765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9592" y="4797152"/>
            <a:ext cx="7416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※ Canvas</a:t>
            </a:r>
            <a:r>
              <a:rPr lang="ko-KR" altLang="en-US" sz="1500" dirty="0" smtClean="0"/>
              <a:t>는 </a:t>
            </a:r>
            <a:r>
              <a:rPr lang="en-US" altLang="ko-KR" sz="1500" dirty="0" smtClean="0"/>
              <a:t>Tank</a:t>
            </a:r>
            <a:r>
              <a:rPr lang="ko-KR" altLang="en-US" sz="1500" dirty="0" smtClean="0"/>
              <a:t>의 </a:t>
            </a:r>
            <a:r>
              <a:rPr lang="en-US" altLang="ko-KR" sz="1500" dirty="0" smtClean="0"/>
              <a:t>Child</a:t>
            </a:r>
            <a:r>
              <a:rPr lang="ko-KR" altLang="en-US" sz="1500" dirty="0" smtClean="0"/>
              <a:t>여야한다</a:t>
            </a:r>
            <a:r>
              <a:rPr lang="en-US" altLang="ko-KR" sz="1500" dirty="0" smtClean="0"/>
              <a:t>. Child</a:t>
            </a:r>
            <a:r>
              <a:rPr lang="ko-KR" altLang="en-US" sz="1500" dirty="0" smtClean="0"/>
              <a:t>가 아니라면 </a:t>
            </a:r>
            <a:r>
              <a:rPr lang="en-US" altLang="ko-KR" sz="1500" dirty="0" smtClean="0"/>
              <a:t>Canvas</a:t>
            </a:r>
            <a:r>
              <a:rPr lang="ko-KR" altLang="en-US" sz="1500" dirty="0" smtClean="0"/>
              <a:t>를 </a:t>
            </a:r>
            <a:r>
              <a:rPr lang="en-US" altLang="ko-KR" sz="1500" dirty="0" smtClean="0"/>
              <a:t>Tank</a:t>
            </a:r>
            <a:r>
              <a:rPr lang="ko-KR" altLang="en-US" sz="1500" dirty="0" smtClean="0"/>
              <a:t>에 </a:t>
            </a:r>
            <a:r>
              <a:rPr lang="en-US" altLang="ko-KR" sz="1500" dirty="0" smtClean="0"/>
              <a:t>Drag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556792"/>
            <a:ext cx="2880320" cy="49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419872" y="638132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44008" y="5013176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07904" y="321297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H="1" flipV="1">
            <a:off x="3923928" y="2636912"/>
            <a:ext cx="1224136" cy="237626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3192780" cy="253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11560" y="2780928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132856"/>
            <a:ext cx="27336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4355976" y="27089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368533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23928" y="3284984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4716016" y="39330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876256" y="4437112"/>
            <a:ext cx="864096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7704" y="4221088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472" y="1646238"/>
            <a:ext cx="652705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732240" y="2132856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2564904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03648" y="270892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 </a:t>
            </a:r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2060848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460948"/>
            <a:ext cx="2592287" cy="518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9992" y="3933056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91880" y="256490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5" idx="0"/>
            <a:endCxn id="8" idx="2"/>
          </p:cNvCxnSpPr>
          <p:nvPr/>
        </p:nvCxnSpPr>
        <p:spPr>
          <a:xfrm flipH="1" flipV="1">
            <a:off x="3527884" y="2132856"/>
            <a:ext cx="1476164" cy="1800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275856" y="198884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91880" y="652534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356992"/>
            <a:ext cx="2804160" cy="307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5576" y="1772816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Window – Asset Store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Ctrl+9 </a:t>
            </a:r>
            <a:r>
              <a:rPr lang="ko-KR" altLang="en-US" dirty="0" smtClean="0"/>
              <a:t>단축키로 </a:t>
            </a:r>
            <a:r>
              <a:rPr lang="en-US" altLang="ko-KR" dirty="0" smtClean="0"/>
              <a:t>Asset Store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Filter – Tanks! Tutorial - Download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708920"/>
            <a:ext cx="2376264" cy="36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628800"/>
            <a:ext cx="4536152" cy="415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868144" y="4437112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1700808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TankHealth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73731" name="Object 3"/>
          <p:cNvGraphicFramePr>
            <a:graphicFrameLocks noChangeAspect="1"/>
          </p:cNvGraphicFramePr>
          <p:nvPr/>
        </p:nvGraphicFramePr>
        <p:xfrm>
          <a:off x="755576" y="3501008"/>
          <a:ext cx="793750" cy="438150"/>
        </p:xfrm>
        <a:graphic>
          <a:graphicData uri="http://schemas.openxmlformats.org/presentationml/2006/ole">
            <p:oleObj spid="_x0000_s73731" name="포장기 셸 개체" showAsIcon="1" r:id="rId4" imgW="793440" imgH="4374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2000409"/>
            <a:ext cx="7429500" cy="381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187624" y="3645024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4077072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>
            <a:off x="1691680" y="3789040"/>
            <a:ext cx="4032448" cy="122413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724128" y="4941168"/>
            <a:ext cx="144016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47664" y="4077072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59832" y="450912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4" idx="2"/>
            <a:endCxn id="17" idx="1"/>
          </p:cNvCxnSpPr>
          <p:nvPr/>
        </p:nvCxnSpPr>
        <p:spPr>
          <a:xfrm>
            <a:off x="1727684" y="4293096"/>
            <a:ext cx="3996444" cy="9001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724128" y="5085184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6657464" cy="4928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167844" y="5013176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83968" y="486916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5" idx="3"/>
            <a:endCxn id="8" idx="1"/>
          </p:cNvCxnSpPr>
          <p:nvPr/>
        </p:nvCxnSpPr>
        <p:spPr>
          <a:xfrm flipV="1">
            <a:off x="4175956" y="4869160"/>
            <a:ext cx="1692188" cy="21602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868144" y="4797152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91680" y="638132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01800"/>
            <a:ext cx="8229600" cy="441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028384" y="242088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972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498747"/>
            <a:ext cx="2592288" cy="5104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9992" y="6453336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H="1" flipV="1">
            <a:off x="3779912" y="2492896"/>
            <a:ext cx="1224136" cy="396044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7864" y="29249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5328592" cy="251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2700000">
            <a:off x="3290311" y="429072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437112"/>
            <a:ext cx="4539233" cy="213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43608" y="42210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Y</a:t>
            </a:r>
            <a:r>
              <a:rPr lang="ko-KR" altLang="en-US" dirty="0" smtClean="0"/>
              <a:t>축을 임의로 올린다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983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291106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331640" y="4077072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4437112"/>
            <a:ext cx="151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23928" y="350100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636912"/>
            <a:ext cx="4177350" cy="202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228184" y="306896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44008" y="4797152"/>
            <a:ext cx="4176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Trggier : </a:t>
            </a:r>
            <a:r>
              <a:rPr lang="ko-KR" altLang="en-US" sz="1500" dirty="0" smtClean="0">
                <a:solidFill>
                  <a:schemeClr val="bg1"/>
                </a:solidFill>
              </a:rPr>
              <a:t>물리적 연산을 하지 않고</a:t>
            </a:r>
            <a:r>
              <a:rPr lang="en-US" altLang="ko-KR" sz="1500" dirty="0" smtClean="0">
                <a:solidFill>
                  <a:schemeClr val="bg1"/>
                </a:solidFill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</a:rPr>
              <a:t>충돌 감지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988840"/>
            <a:ext cx="418338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668344" y="278092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12160" y="2924944"/>
            <a:ext cx="86409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1700808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Center X:0 Y:0 Z:0.2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Radius : 0.15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Height : 0.55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Direction : Z-Axis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Add Component - Rigidbody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725144"/>
            <a:ext cx="2179320" cy="145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5400000">
            <a:off x="5812960" y="39882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004048" y="5445224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03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06847"/>
            <a:ext cx="2952328" cy="518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4572000" y="4797152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0"/>
            <a:endCxn id="13" idx="2"/>
          </p:cNvCxnSpPr>
          <p:nvPr/>
        </p:nvCxnSpPr>
        <p:spPr>
          <a:xfrm flipH="1" flipV="1">
            <a:off x="3347864" y="2636912"/>
            <a:ext cx="1728192" cy="216024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7864" y="29249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1840" y="2492896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03848" y="652534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1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76872"/>
            <a:ext cx="7414260" cy="272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43608" y="350100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407707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76056" y="4797152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556792"/>
            <a:ext cx="4732304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H="1" flipV="1">
            <a:off x="4427984" y="2132856"/>
            <a:ext cx="1224136" cy="280831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364088" y="4941168"/>
            <a:ext cx="576064" cy="126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32040" y="2996952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Drag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700808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Prefabs – LevelArt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hierarchy</a:t>
            </a:r>
            <a:r>
              <a:rPr lang="ko-KR" altLang="en-US" dirty="0" smtClean="0"/>
              <a:t>에 드래그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Position X:0, Y:0, Z:0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09884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484784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940152" y="3933056"/>
            <a:ext cx="93610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004048" y="37890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92494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95736" y="400506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11760" y="393305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r>
              <a:rPr lang="en-US" altLang="ko-KR" sz="1500" dirty="0" smtClean="0">
                <a:solidFill>
                  <a:schemeClr val="bg1"/>
                </a:solidFill>
              </a:rPr>
              <a:t>Check </a:t>
            </a:r>
            <a:r>
              <a:rPr lang="ko-KR" altLang="en-US" sz="1500" dirty="0" smtClean="0">
                <a:solidFill>
                  <a:schemeClr val="bg1"/>
                </a:solidFill>
              </a:rPr>
              <a:t>해제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3968" y="2852936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34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870" y="2369979"/>
            <a:ext cx="7414260" cy="307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43608" y="3429000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5229200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44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469628"/>
            <a:ext cx="2592287" cy="516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275856" y="234888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3933056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0"/>
            <a:endCxn id="5" idx="2"/>
          </p:cNvCxnSpPr>
          <p:nvPr/>
        </p:nvCxnSpPr>
        <p:spPr>
          <a:xfrm flipH="1" flipV="1">
            <a:off x="3527884" y="2492896"/>
            <a:ext cx="1476164" cy="144016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47864" y="29249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3491880" y="652534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700808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Shell Explosion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628800"/>
            <a:ext cx="4168140" cy="333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683568" y="3429000"/>
          <a:ext cx="1000125" cy="438150"/>
        </p:xfrm>
        <a:graphic>
          <a:graphicData uri="http://schemas.openxmlformats.org/presentationml/2006/ole">
            <p:oleObj spid="_x0000_s106498" name="포장기 셸 개체" showAsIcon="1" r:id="rId4" imgW="999720" imgH="437400" progId="Package">
              <p:embed/>
            </p:oleObj>
          </a:graphicData>
        </a:graphic>
      </p:graphicFrame>
      <p:sp>
        <p:nvSpPr>
          <p:cNvPr id="7" name="직사각형 6"/>
          <p:cNvSpPr/>
          <p:nvPr/>
        </p:nvSpPr>
        <p:spPr>
          <a:xfrm flipV="1">
            <a:off x="6084168" y="350100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54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7930" y="1832769"/>
            <a:ext cx="416814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 flipV="1">
            <a:off x="4139952" y="3861048"/>
            <a:ext cx="25202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V="1">
            <a:off x="4139952" y="573325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870" y="2240439"/>
            <a:ext cx="7414260" cy="333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724128" y="443711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15616" y="3501008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5" idx="1"/>
          </p:cNvCxnSpPr>
          <p:nvPr/>
        </p:nvCxnSpPr>
        <p:spPr>
          <a:xfrm>
            <a:off x="2123728" y="3573016"/>
            <a:ext cx="3600400" cy="97210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378904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24128" y="4653136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6" idx="3"/>
            <a:endCxn id="18" idx="1"/>
          </p:cNvCxnSpPr>
          <p:nvPr/>
        </p:nvCxnSpPr>
        <p:spPr>
          <a:xfrm>
            <a:off x="2123728" y="3573016"/>
            <a:ext cx="3600400" cy="11881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85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493878"/>
            <a:ext cx="2880320" cy="508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3275856" y="2492896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2"/>
          </p:cNvCxnSpPr>
          <p:nvPr/>
        </p:nvCxnSpPr>
        <p:spPr>
          <a:xfrm>
            <a:off x="3491880" y="2636912"/>
            <a:ext cx="1512168" cy="25922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3888" y="29249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19872" y="638132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4180" y="2625249"/>
            <a:ext cx="3215640" cy="256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131840" y="371703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63888" y="364502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198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44824"/>
            <a:ext cx="351454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83029" y="2508369"/>
            <a:ext cx="549607" cy="235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844824"/>
            <a:ext cx="3741043" cy="2980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619672" y="4221088"/>
            <a:ext cx="1656184" cy="30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16216" y="4149080"/>
            <a:ext cx="1656184" cy="235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36096" y="3501008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355976" y="321297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56" y="501317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FireTransform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08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742188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187624" y="3284984"/>
            <a:ext cx="864096" cy="235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52120" y="2636912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7584" y="407707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Position X:0 Y:1.7 Z:1.35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Rotation X:350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3179092" cy="398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5576" y="177281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Window – Lighting - Setting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204864"/>
            <a:ext cx="378693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3851920" y="3717032"/>
            <a:ext cx="1017622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198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321943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925133" y="2619474"/>
            <a:ext cx="432048" cy="161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57181" y="5139754"/>
            <a:ext cx="12241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81317" y="6003850"/>
            <a:ext cx="12241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139952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988840"/>
            <a:ext cx="3672408" cy="289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5364088" y="4293096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932040" y="501317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AimSlider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8954" y="2276872"/>
            <a:ext cx="3587502" cy="285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08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442" y="2276872"/>
            <a:ext cx="3675180" cy="292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200522" y="3789040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00522" y="4293096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8594" y="4437112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368874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521002" y="4005064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76586" y="3933056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7414260" cy="278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321297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52120" y="263691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52120" y="2852936"/>
            <a:ext cx="25202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52120" y="3933056"/>
            <a:ext cx="25202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5576" y="4653136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AimSlider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Interatable – Check </a:t>
            </a:r>
            <a:r>
              <a:rPr lang="ko-KR" altLang="en-US" dirty="0" smtClean="0"/>
              <a:t>해제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Transition:None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Direction Bottom To Top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Min Value : 15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Max Value : 30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5197072" cy="189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28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3645024"/>
            <a:ext cx="249936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800000">
            <a:off x="5464748" y="3394273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55776" y="2204864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72400" y="6093296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100392" y="5842139"/>
            <a:ext cx="504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Alt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263691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39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16832"/>
            <a:ext cx="742188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658204" y="3724885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26756" y="3220829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39952" y="45811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Height 10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49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780928"/>
            <a:ext cx="4175760" cy="225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572000" y="3933056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148064" y="386104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308304" y="2492896"/>
            <a:ext cx="864096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59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6"/>
            <a:ext cx="741426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652120" y="2564904"/>
            <a:ext cx="259228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67944" y="4509120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Left : 1 Top : -9 Pos Z : -1</a:t>
            </a:r>
          </a:p>
          <a:p>
            <a:pPr marL="342900" indent="-342900"/>
            <a:r>
              <a:rPr lang="en-US" altLang="ko-KR" dirty="0" smtClean="0"/>
              <a:t>Right : 1 Bottom : 3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69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553089"/>
            <a:ext cx="2448272" cy="500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572000" y="4121696"/>
            <a:ext cx="79208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0"/>
            <a:endCxn id="11" idx="2"/>
          </p:cNvCxnSpPr>
          <p:nvPr/>
        </p:nvCxnSpPr>
        <p:spPr>
          <a:xfrm flipH="1" flipV="1">
            <a:off x="3563888" y="2160240"/>
            <a:ext cx="1404156" cy="196145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47864" y="256490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47864" y="1988840"/>
            <a:ext cx="43204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63888" y="6453336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700808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TankShooting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pic>
        <p:nvPicPr>
          <p:cNvPr id="1280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772816"/>
            <a:ext cx="4168140" cy="414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5940152" y="4005064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8003" name="Object 3"/>
          <p:cNvGraphicFramePr>
            <a:graphicFrameLocks noChangeAspect="1"/>
          </p:cNvGraphicFramePr>
          <p:nvPr/>
        </p:nvGraphicFramePr>
        <p:xfrm>
          <a:off x="755576" y="3429000"/>
          <a:ext cx="935037" cy="438150"/>
        </p:xfrm>
        <a:graphic>
          <a:graphicData uri="http://schemas.openxmlformats.org/presentationml/2006/ole">
            <p:oleObj spid="_x0000_s128003" name="포장기 셸 개체" showAsIcon="1" r:id="rId4" imgW="93528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9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6696744" cy="5106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555776" y="4653136"/>
            <a:ext cx="79208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0"/>
          </p:cNvCxnSpPr>
          <p:nvPr/>
        </p:nvCxnSpPr>
        <p:spPr>
          <a:xfrm flipV="1">
            <a:off x="2951820" y="3861048"/>
            <a:ext cx="2556284" cy="7920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475656" y="3429000"/>
            <a:ext cx="79208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>
            <a:off x="2267744" y="3514700"/>
            <a:ext cx="3240360" cy="49036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403648" y="2996952"/>
            <a:ext cx="79208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</p:cNvCxnSpPr>
          <p:nvPr/>
        </p:nvCxnSpPr>
        <p:spPr>
          <a:xfrm>
            <a:off x="2195736" y="3082652"/>
            <a:ext cx="3312368" cy="106642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67944" y="2852936"/>
            <a:ext cx="115212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7" idx="0"/>
          </p:cNvCxnSpPr>
          <p:nvPr/>
        </p:nvCxnSpPr>
        <p:spPr>
          <a:xfrm>
            <a:off x="4644008" y="2852936"/>
            <a:ext cx="936104" cy="151216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556792"/>
            <a:ext cx="266793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732240" y="587727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700808"/>
            <a:ext cx="5472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Auto </a:t>
            </a:r>
            <a:r>
              <a:rPr lang="ko-KR" altLang="en-US" dirty="0" smtClean="0"/>
              <a:t>체크 해제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Baked Global Illumina </a:t>
            </a:r>
            <a:r>
              <a:rPr lang="ko-KR" altLang="en-US" dirty="0" smtClean="0"/>
              <a:t>체크 해제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Indirect Resolution </a:t>
            </a:r>
            <a:r>
              <a:rPr lang="en-US" altLang="ko-KR" u="sng" dirty="0" smtClean="0"/>
              <a:t>2</a:t>
            </a:r>
            <a:r>
              <a:rPr lang="en-US" altLang="ko-KR" dirty="0" smtClean="0"/>
              <a:t> texels per unit</a:t>
            </a:r>
            <a:r>
              <a:rPr lang="ko-KR" altLang="en-US" dirty="0" smtClean="0"/>
              <a:t>→ </a:t>
            </a:r>
            <a:r>
              <a:rPr lang="en-US" altLang="ko-KR" u="sng" dirty="0" smtClean="0"/>
              <a:t>0.5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12160" y="2420888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76256" y="3284984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7544" y="6165304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GI : </a:t>
            </a:r>
            <a:r>
              <a:rPr lang="ko-KR" altLang="en-US" sz="1000" dirty="0" smtClean="0"/>
              <a:t>광원에서 직사광선 뿐만 아니라 빛이 다른 표면에 어떻게 반사되는지 모델링하는 시스템</a:t>
            </a:r>
            <a:endParaRPr lang="en-US" altLang="ko-KR" sz="1000" dirty="0" smtClean="0"/>
          </a:p>
          <a:p>
            <a:r>
              <a:rPr lang="en-US" altLang="ko-KR" sz="1000" dirty="0" smtClean="0"/>
              <a:t>Baked GI : </a:t>
            </a:r>
            <a:r>
              <a:rPr lang="ko-KR" altLang="en-US" sz="1000" dirty="0" smtClean="0"/>
              <a:t>사실적인 부드러운 그림자 생성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30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17576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076056" y="32849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44008" y="4941168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948264" y="4077072"/>
            <a:ext cx="93610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31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17576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004048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72000" y="5301208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5940152" y="4509120"/>
            <a:ext cx="93610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" y="2629059"/>
            <a:ext cx="742188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3284984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92280" y="3212976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34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700808"/>
            <a:ext cx="5676838" cy="454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123728" y="3356992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87824" y="328498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3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321564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539552" y="177281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1988840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923928" y="263691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9" y="1628801"/>
            <a:ext cx="328304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44008" y="42930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SpawnPoint1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6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321564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995936" y="299695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16016" y="465313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SpawnPoint2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988840"/>
            <a:ext cx="3273992" cy="258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55576" y="3068960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96136" y="364502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7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8800"/>
            <a:ext cx="7414260" cy="13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933056"/>
            <a:ext cx="7416824" cy="1324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067944" y="299695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Position X:-3 Y:0 Z:30</a:t>
            </a:r>
          </a:p>
          <a:p>
            <a:pPr marL="342900" indent="-342900"/>
            <a:r>
              <a:rPr lang="en-US" altLang="ko-KR" dirty="0" smtClean="0"/>
              <a:t>Rotation X:0 Y:180 Z:0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7944" y="537321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Position X:13 Y:0 Z:-5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43608" y="2564904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5616" y="5013176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52120" y="4725144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52120" y="2420888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8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00808"/>
            <a:ext cx="463296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83768" y="263691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68144" y="234888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789040"/>
            <a:ext cx="4680520" cy="165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483768" y="486916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28184" y="4581128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348880"/>
            <a:ext cx="3471882" cy="278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56792"/>
            <a:ext cx="3393414" cy="504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92606" y="1702121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2606" y="3718345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4814" y="5662561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283968" y="386104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292080" y="3717032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940152" y="4293096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04048" y="522920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MessageCanvas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0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416594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2852936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5656" y="5733256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15816" y="5733256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780928"/>
            <a:ext cx="3782198" cy="228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>
            <a:off x="4499992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516216" y="3501008"/>
            <a:ext cx="22322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16216" y="4221088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56176" y="4221088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3645024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5157192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Min X:0.1 Y:0.1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Max X:0.9 Y:0.9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Left:0 Top:0 Pos Z:0</a:t>
            </a:r>
          </a:p>
          <a:p>
            <a:pPr marL="342900" indent="-342900"/>
            <a:r>
              <a:rPr lang="en-US" altLang="ko-KR" dirty="0" smtClean="0"/>
              <a:t>	Right:0 Bottom:0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대장간">
  <a:themeElements>
    <a:clrScheme name="대장간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대장간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대장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1945</TotalTime>
  <Words>2027</Words>
  <Application>Microsoft Office PowerPoint</Application>
  <PresentationFormat>화면 슬라이드 쇼(4:3)</PresentationFormat>
  <Paragraphs>549</Paragraphs>
  <Slides>191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191</vt:i4>
      </vt:variant>
    </vt:vector>
  </HeadingPairs>
  <TitlesOfParts>
    <vt:vector size="194" baseType="lpstr">
      <vt:lpstr>대장간</vt:lpstr>
      <vt:lpstr>포장기 셸 개체</vt:lpstr>
      <vt:lpstr>패키지</vt:lpstr>
      <vt:lpstr>UNITY REPORT Tanks-Tutorial (ver. 2017.2.0f3)</vt:lpstr>
      <vt:lpstr>순  서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Camera Control</vt:lpstr>
      <vt:lpstr>Camera Control</vt:lpstr>
      <vt:lpstr>Camera Control</vt:lpstr>
      <vt:lpstr>Camera Control</vt:lpstr>
      <vt:lpstr>Camera Control</vt:lpstr>
      <vt:lpstr>Camera Control</vt:lpstr>
      <vt:lpstr>Camera Control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추가기능(Timer)</vt:lpstr>
      <vt:lpstr>추가기능 (Timer)</vt:lpstr>
      <vt:lpstr>추가기능 (Timer)</vt:lpstr>
      <vt:lpstr>추가기능 (Timer)</vt:lpstr>
      <vt:lpstr>추가기능 (Timer)</vt:lpstr>
      <vt:lpstr>추가기능(Timer)</vt:lpstr>
      <vt:lpstr>추가기능(Timer 실행결과)</vt:lpstr>
      <vt:lpstr>추가기능(게임종료)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(일시정지)</vt:lpstr>
      <vt:lpstr>추가기능 (종료)</vt:lpstr>
      <vt:lpstr>추가기능 (회복아이템)</vt:lpstr>
      <vt:lpstr>추가기능 (회복아이템)</vt:lpstr>
      <vt:lpstr>추가기능 (회복아이템)</vt:lpstr>
      <vt:lpstr>추가기능 (회복아이템)</vt:lpstr>
      <vt:lpstr>추가기능 (회복아이템)</vt:lpstr>
      <vt:lpstr>추가기능 (회복아이템)</vt:lpstr>
      <vt:lpstr>추가기능 (RedZone)</vt:lpstr>
      <vt:lpstr>추가기능 (RedZone)</vt:lpstr>
      <vt:lpstr>추가기능 (RedZone)</vt:lpstr>
      <vt:lpstr>추가기능 (RedZone)</vt:lpstr>
      <vt:lpstr>추가기능 (RedZone)</vt:lpstr>
      <vt:lpstr>추가기능 (RedZone)</vt:lpstr>
      <vt:lpstr>추가기능 (RedZone)</vt:lpstr>
      <vt:lpstr>추가기능 (RedZone)</vt:lpstr>
      <vt:lpstr>문제점</vt:lpstr>
      <vt:lpstr>Reference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REPORT Tanks-Tutorial</dc:title>
  <dc:creator>User</dc:creator>
  <cp:lastModifiedBy>User</cp:lastModifiedBy>
  <cp:revision>350</cp:revision>
  <dcterms:created xsi:type="dcterms:W3CDTF">2017-11-08T06:14:02Z</dcterms:created>
  <dcterms:modified xsi:type="dcterms:W3CDTF">2017-11-23T11:29:06Z</dcterms:modified>
</cp:coreProperties>
</file>